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Black"/>
      <p:bold r:id="rId21"/>
      <p:boldItalic r:id="rId22"/>
    </p:embeddedFont>
    <p:embeddedFont>
      <p:font typeface="Roboto Thin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Didact Gothic"/>
      <p:regular r:id="rId31"/>
    </p:embeddedFont>
    <p:embeddedFont>
      <p:font typeface="Roboto Mono Thin"/>
      <p:regular r:id="rId32"/>
      <p:bold r:id="rId33"/>
      <p:italic r:id="rId34"/>
      <p:boldItalic r:id="rId35"/>
    </p:embeddedFont>
    <p:embeddedFont>
      <p:font typeface="Roboto Light"/>
      <p:regular r:id="rId36"/>
      <p:bold r:id="rId37"/>
      <p:italic r:id="rId38"/>
      <p:boldItalic r:id="rId39"/>
    </p:embeddedFont>
    <p:embeddedFont>
      <p:font typeface="Bree Serif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reeSerif-regular.fntdata"/><Relationship Id="rId20" Type="http://schemas.openxmlformats.org/officeDocument/2006/relationships/slide" Target="slides/slide16.xml"/><Relationship Id="rId22" Type="http://schemas.openxmlformats.org/officeDocument/2006/relationships/font" Target="fonts/RobotoBlack-boldItalic.fntdata"/><Relationship Id="rId21" Type="http://schemas.openxmlformats.org/officeDocument/2006/relationships/font" Target="fonts/RobotoBlack-bold.fntdata"/><Relationship Id="rId24" Type="http://schemas.openxmlformats.org/officeDocument/2006/relationships/font" Target="fonts/RobotoThin-bold.fntdata"/><Relationship Id="rId23" Type="http://schemas.openxmlformats.org/officeDocument/2006/relationships/font" Target="fonts/RobotoThi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Thin-boldItalic.fntdata"/><Relationship Id="rId25" Type="http://schemas.openxmlformats.org/officeDocument/2006/relationships/font" Target="fonts/RobotoThin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idactGothic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MonoThin-bold.fntdata"/><Relationship Id="rId10" Type="http://schemas.openxmlformats.org/officeDocument/2006/relationships/slide" Target="slides/slide6.xml"/><Relationship Id="rId32" Type="http://schemas.openxmlformats.org/officeDocument/2006/relationships/font" Target="fonts/RobotoMonoThin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Thin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Thin-italic.fntdata"/><Relationship Id="rId15" Type="http://schemas.openxmlformats.org/officeDocument/2006/relationships/slide" Target="slides/slide11.xml"/><Relationship Id="rId37" Type="http://schemas.openxmlformats.org/officeDocument/2006/relationships/font" Target="fonts/RobotoLight-bold.fntdata"/><Relationship Id="rId14" Type="http://schemas.openxmlformats.org/officeDocument/2006/relationships/slide" Target="slides/slide10.xml"/><Relationship Id="rId36" Type="http://schemas.openxmlformats.org/officeDocument/2006/relationships/font" Target="fonts/RobotoLight-regular.fntdata"/><Relationship Id="rId17" Type="http://schemas.openxmlformats.org/officeDocument/2006/relationships/slide" Target="slides/slide13.xml"/><Relationship Id="rId39" Type="http://schemas.openxmlformats.org/officeDocument/2006/relationships/font" Target="fonts/Roboto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Roboto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c4e38d7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dc4e38d7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ef13fa9713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ef13fa9713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ef13fa9713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ef13fa9713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ef13fa9713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ef13fa9713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f13fa9713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f13fa9713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bb3dc62fd_0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5bb3dc62fd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dc4e38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5dc4e38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5d5c1b5ee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5d5c1b5ee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f13fa971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f13fa971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ba3f769e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ba3f769e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f13fa971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f13fa971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f13fa971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f13fa971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bb3dc62fd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bb3dc62fd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c99e1ede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c99e1ede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f13fa971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f13fa971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bb3dc62fd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bb3dc62fd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hasCustomPrompt="1"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/>
          <p:nvPr>
            <p:ph hasCustomPrompt="1"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/>
          <p:nvPr>
            <p:ph hasCustomPrompt="1"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jpg"/><Relationship Id="rId6" Type="http://schemas.openxmlformats.org/officeDocument/2006/relationships/image" Target="../media/image7.jp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5551250" y="364307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Enamul Hassan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5551250" y="40009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Assistant Professor,</a:t>
            </a:r>
            <a:br>
              <a:rPr lang="es"/>
            </a:br>
            <a:r>
              <a:rPr lang="es"/>
              <a:t>Dept. of Computer Science &amp; Engineering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SUST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2238757" y="4488644"/>
            <a:ext cx="81602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3470397" y="1215078"/>
            <a:ext cx="40649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3559034" y="1342660"/>
            <a:ext cx="229224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624733" y="1459947"/>
            <a:ext cx="114624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3378712" y="1082122"/>
            <a:ext cx="589869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-226081" y="902208"/>
            <a:ext cx="3448945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36760" y="2657970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1655007" y="2725228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1031545" y="2553759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-1529537" y="1971857"/>
            <a:ext cx="426367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-1075696" y="1926026"/>
            <a:ext cx="301065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1994248" y="196727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1994248" y="209869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1994248" y="223011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1994248" y="24944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1994248" y="262588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1994248" y="288873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1994248" y="302015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1994248" y="32829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58164" y="196727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58164" y="209869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58164" y="2363047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2108848" y="1701385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60907" y="1701385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-1540239" y="2988045"/>
            <a:ext cx="73503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-1210164" y="4037850"/>
            <a:ext cx="76424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24523" y="394881"/>
            <a:ext cx="1228616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2605497" y="99575"/>
            <a:ext cx="1101778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-742573" y="2272898"/>
            <a:ext cx="233831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2385439" y="1418388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3338976" y="2473808"/>
            <a:ext cx="189513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742741" y="4509280"/>
            <a:ext cx="189513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3910489" y="755070"/>
            <a:ext cx="187977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1221034" y="4212030"/>
            <a:ext cx="276182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-707421" y="2509753"/>
            <a:ext cx="195607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3578878" y="1713623"/>
            <a:ext cx="779358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-1387439" y="827319"/>
            <a:ext cx="932182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3328274" y="2971248"/>
            <a:ext cx="23687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3759681" y="2919947"/>
            <a:ext cx="126382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4206947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3902835" y="2990972"/>
            <a:ext cx="301065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3358844" y="2801628"/>
            <a:ext cx="234863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4240660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3623197" y="2875820"/>
            <a:ext cx="116160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4191423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-1914609" y="1987070"/>
            <a:ext cx="215475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-1742565" y="2580202"/>
            <a:ext cx="87750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-1796962" y="2440191"/>
            <a:ext cx="68794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-1778629" y="1845187"/>
            <a:ext cx="77552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-1647209" y="1518015"/>
            <a:ext cx="213963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-1709860" y="1717486"/>
            <a:ext cx="87126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-1658918" y="2705552"/>
            <a:ext cx="222626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-828907" y="4537210"/>
            <a:ext cx="309464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-368419" y="4909037"/>
            <a:ext cx="125566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918433" y="4248190"/>
            <a:ext cx="5362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-887767" y="4396863"/>
            <a:ext cx="71865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-977892" y="4039386"/>
            <a:ext cx="151288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-509462" y="4852241"/>
            <a:ext cx="126022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-209260" y="4890537"/>
            <a:ext cx="22771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1331051" y="1643317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2385439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2963071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-493481" y="4066884"/>
            <a:ext cx="453865" cy="583750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-398749" y="4164688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-398749" y="4238040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-398749" y="4311369"/>
            <a:ext cx="212428" cy="38248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3959391" y="2384451"/>
            <a:ext cx="385096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1338705" y="153948"/>
            <a:ext cx="504279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1483875" y="232891"/>
            <a:ext cx="97804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-1092516" y="2430305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-488898" y="1446198"/>
            <a:ext cx="145194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3936452" y="266508"/>
            <a:ext cx="143682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-1092516" y="2699241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69693" y="1435496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849711" y="1453829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-848007" y="158003"/>
            <a:ext cx="2017116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3445946" y="532397"/>
            <a:ext cx="809903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-1256018" y="481959"/>
            <a:ext cx="129909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-432366" y="3597758"/>
            <a:ext cx="129909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-1074160" y="481959"/>
            <a:ext cx="128373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-432366" y="1941311"/>
            <a:ext cx="129909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3209091" y="4536010"/>
            <a:ext cx="1005510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168637" y="4665895"/>
            <a:ext cx="118077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-1356869" y="2564773"/>
            <a:ext cx="189513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-1317134" y="1615819"/>
            <a:ext cx="594452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3688919" y="3380771"/>
            <a:ext cx="169645" cy="437069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3875336" y="3379235"/>
            <a:ext cx="171180" cy="438605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3779068" y="3467873"/>
            <a:ext cx="177275" cy="111577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3867706" y="3617626"/>
            <a:ext cx="24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3650719" y="3330334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3650719" y="3830030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-522515" y="481959"/>
            <a:ext cx="88638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-415569" y="478912"/>
            <a:ext cx="142146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-1214747" y="1001523"/>
            <a:ext cx="131445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-1066530" y="1001523"/>
            <a:ext cx="134492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-930526" y="1001523"/>
            <a:ext cx="224665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-689088" y="1001523"/>
            <a:ext cx="97828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12309" y="4484061"/>
            <a:ext cx="15589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192632" y="4384722"/>
            <a:ext cx="198679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3801989" y="40867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 txBox="1"/>
          <p:nvPr/>
        </p:nvSpPr>
        <p:spPr>
          <a:xfrm>
            <a:off x="3719475" y="1686700"/>
            <a:ext cx="50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8"/>
          <p:cNvSpPr txBox="1"/>
          <p:nvPr>
            <p:ph type="ctrTitle"/>
          </p:nvPr>
        </p:nvSpPr>
        <p:spPr>
          <a:xfrm>
            <a:off x="4430050" y="286225"/>
            <a:ext cx="4298400" cy="12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CSE 338</a:t>
            </a:r>
            <a:br>
              <a:rPr lang="es">
                <a:solidFill>
                  <a:schemeClr val="accent1"/>
                </a:solidFill>
              </a:rPr>
            </a:br>
            <a:r>
              <a:rPr lang="es" sz="2700">
                <a:solidFill>
                  <a:schemeClr val="accent1"/>
                </a:solidFill>
              </a:rPr>
              <a:t>Artificial Intelligence Lab</a:t>
            </a:r>
            <a:endParaRPr sz="2700">
              <a:solidFill>
                <a:schemeClr val="accent1"/>
              </a:solidFill>
            </a:endParaRPr>
          </a:p>
        </p:txBody>
      </p:sp>
      <p:sp>
        <p:nvSpPr>
          <p:cNvPr id="205" name="Google Shape;205;p18"/>
          <p:cNvSpPr txBox="1"/>
          <p:nvPr>
            <p:ph type="ctrTitle"/>
          </p:nvPr>
        </p:nvSpPr>
        <p:spPr>
          <a:xfrm>
            <a:off x="5900600" y="1466800"/>
            <a:ext cx="2746500" cy="5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accent1"/>
                </a:solidFill>
              </a:rPr>
              <a:t>Group : </a:t>
            </a:r>
            <a:r>
              <a:rPr lang="es" sz="2200">
                <a:solidFill>
                  <a:schemeClr val="lt1"/>
                </a:solidFill>
              </a:rPr>
              <a:t>09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7"/>
          <p:cNvSpPr txBox="1"/>
          <p:nvPr>
            <p:ph type="ctrTitle"/>
          </p:nvPr>
        </p:nvSpPr>
        <p:spPr>
          <a:xfrm>
            <a:off x="4588900" y="1356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Song Classification</a:t>
            </a:r>
            <a:endParaRPr sz="3000"/>
          </a:p>
        </p:txBody>
      </p:sp>
      <p:cxnSp>
        <p:nvCxnSpPr>
          <p:cNvPr id="389" name="Google Shape;389;p27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27"/>
          <p:cNvSpPr txBox="1"/>
          <p:nvPr/>
        </p:nvSpPr>
        <p:spPr>
          <a:xfrm>
            <a:off x="4842475" y="2088150"/>
            <a:ext cx="368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Keras Model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training data: 700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391" name="Google Shape;391;p27"/>
          <p:cNvGrpSpPr/>
          <p:nvPr/>
        </p:nvGrpSpPr>
        <p:grpSpPr>
          <a:xfrm>
            <a:off x="1099619" y="1473152"/>
            <a:ext cx="2538686" cy="2051371"/>
            <a:chOff x="4081142" y="2083606"/>
            <a:chExt cx="994978" cy="830447"/>
          </a:xfrm>
        </p:grpSpPr>
        <p:sp>
          <p:nvSpPr>
            <p:cNvPr id="392" name="Google Shape;392;p27"/>
            <p:cNvSpPr/>
            <p:nvPr/>
          </p:nvSpPr>
          <p:spPr>
            <a:xfrm>
              <a:off x="4081142" y="2083606"/>
              <a:ext cx="994978" cy="830447"/>
            </a:xfrm>
            <a:custGeom>
              <a:rect b="b" l="l" r="r" t="t"/>
              <a:pathLst>
                <a:path extrusionOk="0" h="174831" w="209469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4355312" y="2221850"/>
              <a:ext cx="429468" cy="414992"/>
            </a:xfrm>
            <a:custGeom>
              <a:rect b="b" l="l" r="r" t="t"/>
              <a:pathLst>
                <a:path extrusionOk="0" h="11752" w="11784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40" y="2048"/>
                  </a:cubicBezTo>
                  <a:lnTo>
                    <a:pt x="1386" y="2048"/>
                  </a:lnTo>
                  <a:lnTo>
                    <a:pt x="1386" y="2426"/>
                  </a:lnTo>
                  <a:cubicBezTo>
                    <a:pt x="1386" y="2993"/>
                    <a:pt x="1859" y="3434"/>
                    <a:pt x="2426" y="3434"/>
                  </a:cubicBezTo>
                  <a:lnTo>
                    <a:pt x="5577" y="3434"/>
                  </a:lnTo>
                  <a:lnTo>
                    <a:pt x="5577" y="4159"/>
                  </a:lnTo>
                  <a:lnTo>
                    <a:pt x="4537" y="4159"/>
                  </a:lnTo>
                  <a:cubicBezTo>
                    <a:pt x="3938" y="4159"/>
                    <a:pt x="3466" y="4632"/>
                    <a:pt x="3466" y="5167"/>
                  </a:cubicBezTo>
                  <a:lnTo>
                    <a:pt x="3466" y="6585"/>
                  </a:lnTo>
                  <a:cubicBezTo>
                    <a:pt x="3466" y="7183"/>
                    <a:pt x="3938" y="7625"/>
                    <a:pt x="4537" y="7625"/>
                  </a:cubicBezTo>
                  <a:lnTo>
                    <a:pt x="5577" y="7625"/>
                  </a:lnTo>
                  <a:lnTo>
                    <a:pt x="5577" y="8318"/>
                  </a:lnTo>
                  <a:lnTo>
                    <a:pt x="2426" y="8318"/>
                  </a:lnTo>
                  <a:cubicBezTo>
                    <a:pt x="1828" y="8318"/>
                    <a:pt x="1386" y="8790"/>
                    <a:pt x="1386" y="9357"/>
                  </a:cubicBezTo>
                  <a:lnTo>
                    <a:pt x="1386" y="9704"/>
                  </a:lnTo>
                  <a:lnTo>
                    <a:pt x="1040" y="9704"/>
                  </a:lnTo>
                  <a:cubicBezTo>
                    <a:pt x="441" y="9704"/>
                    <a:pt x="0" y="10176"/>
                    <a:pt x="0" y="10744"/>
                  </a:cubicBezTo>
                  <a:cubicBezTo>
                    <a:pt x="0" y="11311"/>
                    <a:pt x="473" y="11752"/>
                    <a:pt x="1040" y="11752"/>
                  </a:cubicBezTo>
                  <a:lnTo>
                    <a:pt x="2426" y="11752"/>
                  </a:lnTo>
                  <a:cubicBezTo>
                    <a:pt x="2993" y="11752"/>
                    <a:pt x="3434" y="11279"/>
                    <a:pt x="3434" y="10744"/>
                  </a:cubicBezTo>
                  <a:cubicBezTo>
                    <a:pt x="3434" y="10145"/>
                    <a:pt x="2962" y="9704"/>
                    <a:pt x="2426" y="9704"/>
                  </a:cubicBezTo>
                  <a:lnTo>
                    <a:pt x="2048" y="9704"/>
                  </a:lnTo>
                  <a:lnTo>
                    <a:pt x="2048" y="9357"/>
                  </a:lnTo>
                  <a:cubicBezTo>
                    <a:pt x="2048" y="9168"/>
                    <a:pt x="2206" y="9011"/>
                    <a:pt x="2426" y="9011"/>
                  </a:cubicBezTo>
                  <a:lnTo>
                    <a:pt x="5577" y="9011"/>
                  </a:lnTo>
                  <a:lnTo>
                    <a:pt x="5577" y="9704"/>
                  </a:lnTo>
                  <a:lnTo>
                    <a:pt x="5199" y="9704"/>
                  </a:lnTo>
                  <a:cubicBezTo>
                    <a:pt x="4631" y="9704"/>
                    <a:pt x="4190" y="10176"/>
                    <a:pt x="4190" y="10744"/>
                  </a:cubicBezTo>
                  <a:cubicBezTo>
                    <a:pt x="4190" y="11311"/>
                    <a:pt x="4663" y="11752"/>
                    <a:pt x="5199" y="11752"/>
                  </a:cubicBezTo>
                  <a:lnTo>
                    <a:pt x="6585" y="11752"/>
                  </a:lnTo>
                  <a:cubicBezTo>
                    <a:pt x="7183" y="11752"/>
                    <a:pt x="7593" y="11279"/>
                    <a:pt x="7593" y="10744"/>
                  </a:cubicBezTo>
                  <a:cubicBezTo>
                    <a:pt x="7593" y="10145"/>
                    <a:pt x="7120" y="9704"/>
                    <a:pt x="6585" y="9704"/>
                  </a:cubicBezTo>
                  <a:lnTo>
                    <a:pt x="6238" y="9704"/>
                  </a:lnTo>
                  <a:lnTo>
                    <a:pt x="6238" y="9011"/>
                  </a:lnTo>
                  <a:lnTo>
                    <a:pt x="9389" y="9011"/>
                  </a:lnTo>
                  <a:cubicBezTo>
                    <a:pt x="9578" y="9011"/>
                    <a:pt x="9735" y="9168"/>
                    <a:pt x="9735" y="9357"/>
                  </a:cubicBezTo>
                  <a:lnTo>
                    <a:pt x="9735" y="9704"/>
                  </a:lnTo>
                  <a:lnTo>
                    <a:pt x="9389" y="9704"/>
                  </a:lnTo>
                  <a:cubicBezTo>
                    <a:pt x="8790" y="9704"/>
                    <a:pt x="8349" y="10176"/>
                    <a:pt x="8349" y="10744"/>
                  </a:cubicBezTo>
                  <a:cubicBezTo>
                    <a:pt x="8349" y="11311"/>
                    <a:pt x="8822" y="11752"/>
                    <a:pt x="9389" y="11752"/>
                  </a:cubicBezTo>
                  <a:lnTo>
                    <a:pt x="10743" y="11752"/>
                  </a:lnTo>
                  <a:cubicBezTo>
                    <a:pt x="11342" y="11752"/>
                    <a:pt x="11783" y="11279"/>
                    <a:pt x="11783" y="10744"/>
                  </a:cubicBezTo>
                  <a:cubicBezTo>
                    <a:pt x="11783" y="10145"/>
                    <a:pt x="11311" y="9704"/>
                    <a:pt x="10743" y="9704"/>
                  </a:cubicBezTo>
                  <a:lnTo>
                    <a:pt x="10397" y="9704"/>
                  </a:lnTo>
                  <a:lnTo>
                    <a:pt x="10397" y="9357"/>
                  </a:lnTo>
                  <a:cubicBezTo>
                    <a:pt x="10397" y="8759"/>
                    <a:pt x="9924" y="8318"/>
                    <a:pt x="9389" y="8318"/>
                  </a:cubicBezTo>
                  <a:lnTo>
                    <a:pt x="6238" y="8318"/>
                  </a:lnTo>
                  <a:lnTo>
                    <a:pt x="6238" y="7625"/>
                  </a:lnTo>
                  <a:lnTo>
                    <a:pt x="7246" y="7625"/>
                  </a:lnTo>
                  <a:cubicBezTo>
                    <a:pt x="7845" y="7625"/>
                    <a:pt x="8318" y="7152"/>
                    <a:pt x="8318" y="6585"/>
                  </a:cubicBezTo>
                  <a:lnTo>
                    <a:pt x="8318" y="5167"/>
                  </a:lnTo>
                  <a:cubicBezTo>
                    <a:pt x="8318" y="4569"/>
                    <a:pt x="7845" y="4159"/>
                    <a:pt x="7246" y="4159"/>
                  </a:cubicBezTo>
                  <a:lnTo>
                    <a:pt x="6238" y="4159"/>
                  </a:lnTo>
                  <a:lnTo>
                    <a:pt x="6238" y="3434"/>
                  </a:lnTo>
                  <a:lnTo>
                    <a:pt x="9389" y="3434"/>
                  </a:lnTo>
                  <a:cubicBezTo>
                    <a:pt x="9956" y="3434"/>
                    <a:pt x="10397" y="2962"/>
                    <a:pt x="10397" y="2426"/>
                  </a:cubicBezTo>
                  <a:lnTo>
                    <a:pt x="10397" y="2048"/>
                  </a:lnTo>
                  <a:lnTo>
                    <a:pt x="10743" y="2048"/>
                  </a:lnTo>
                  <a:cubicBezTo>
                    <a:pt x="11342" y="2048"/>
                    <a:pt x="11783" y="1576"/>
                    <a:pt x="11783" y="1040"/>
                  </a:cubicBezTo>
                  <a:cubicBezTo>
                    <a:pt x="11783" y="441"/>
                    <a:pt x="11311" y="0"/>
                    <a:pt x="10743" y="0"/>
                  </a:cubicBezTo>
                  <a:lnTo>
                    <a:pt x="9389" y="0"/>
                  </a:lnTo>
                  <a:cubicBezTo>
                    <a:pt x="8790" y="0"/>
                    <a:pt x="8349" y="473"/>
                    <a:pt x="8349" y="1040"/>
                  </a:cubicBezTo>
                  <a:cubicBezTo>
                    <a:pt x="8349" y="1639"/>
                    <a:pt x="8822" y="2048"/>
                    <a:pt x="9389" y="2048"/>
                  </a:cubicBezTo>
                  <a:lnTo>
                    <a:pt x="9735" y="2048"/>
                  </a:lnTo>
                  <a:lnTo>
                    <a:pt x="9735" y="2426"/>
                  </a:lnTo>
                  <a:cubicBezTo>
                    <a:pt x="9735" y="2615"/>
                    <a:pt x="9578" y="2773"/>
                    <a:pt x="9389" y="2773"/>
                  </a:cubicBezTo>
                  <a:lnTo>
                    <a:pt x="6238" y="2773"/>
                  </a:lnTo>
                  <a:lnTo>
                    <a:pt x="6238" y="2048"/>
                  </a:lnTo>
                  <a:lnTo>
                    <a:pt x="6585" y="2048"/>
                  </a:lnTo>
                  <a:cubicBezTo>
                    <a:pt x="7183" y="2048"/>
                    <a:pt x="7593" y="1576"/>
                    <a:pt x="7593" y="1040"/>
                  </a:cubicBezTo>
                  <a:cubicBezTo>
                    <a:pt x="7593" y="441"/>
                    <a:pt x="7120" y="0"/>
                    <a:pt x="6585" y="0"/>
                  </a:cubicBezTo>
                  <a:lnTo>
                    <a:pt x="5199" y="0"/>
                  </a:lnTo>
                  <a:cubicBezTo>
                    <a:pt x="4631" y="0"/>
                    <a:pt x="4190" y="473"/>
                    <a:pt x="4190" y="1040"/>
                  </a:cubicBezTo>
                  <a:cubicBezTo>
                    <a:pt x="4190" y="1639"/>
                    <a:pt x="4663" y="2048"/>
                    <a:pt x="5199" y="2048"/>
                  </a:cubicBezTo>
                  <a:lnTo>
                    <a:pt x="5577" y="2048"/>
                  </a:lnTo>
                  <a:lnTo>
                    <a:pt x="5577" y="2773"/>
                  </a:lnTo>
                  <a:lnTo>
                    <a:pt x="2426" y="2773"/>
                  </a:lnTo>
                  <a:cubicBezTo>
                    <a:pt x="2206" y="2773"/>
                    <a:pt x="2048" y="2615"/>
                    <a:pt x="2048" y="2426"/>
                  </a:cubicBezTo>
                  <a:lnTo>
                    <a:pt x="2048" y="2048"/>
                  </a:lnTo>
                  <a:lnTo>
                    <a:pt x="2426" y="2048"/>
                  </a:lnTo>
                  <a:cubicBezTo>
                    <a:pt x="2993" y="2048"/>
                    <a:pt x="3434" y="1576"/>
                    <a:pt x="3434" y="1040"/>
                  </a:cubicBezTo>
                  <a:cubicBezTo>
                    <a:pt x="3434" y="441"/>
                    <a:pt x="2962" y="0"/>
                    <a:pt x="2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27"/>
          <p:cNvSpPr txBox="1"/>
          <p:nvPr>
            <p:ph idx="1" type="subTitle"/>
          </p:nvPr>
        </p:nvSpPr>
        <p:spPr>
          <a:xfrm>
            <a:off x="4665025" y="2919450"/>
            <a:ext cx="34575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training accuracy: 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83.76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>
                <a:solidFill>
                  <a:schemeClr val="lt1"/>
                </a:solidFill>
              </a:rPr>
              <a:t>validation accuracy: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79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.71%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8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SONG CLASSIFICATION MODEL</a:t>
            </a:r>
            <a:endParaRPr/>
          </a:p>
        </p:txBody>
      </p:sp>
      <p:cxnSp>
        <p:nvCxnSpPr>
          <p:cNvPr id="400" name="Google Shape;400;p28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28"/>
          <p:cNvSpPr/>
          <p:nvPr/>
        </p:nvSpPr>
        <p:spPr>
          <a:xfrm>
            <a:off x="600269" y="2728450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28"/>
          <p:cNvSpPr/>
          <p:nvPr/>
        </p:nvSpPr>
        <p:spPr>
          <a:xfrm>
            <a:off x="750867" y="2860814"/>
            <a:ext cx="727410" cy="641042"/>
          </a:xfrm>
          <a:custGeom>
            <a:rect b="b" l="l" r="r" t="t"/>
            <a:pathLst>
              <a:path extrusionOk="0" h="34098" w="38692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8"/>
          <p:cNvSpPr/>
          <p:nvPr/>
        </p:nvSpPr>
        <p:spPr>
          <a:xfrm>
            <a:off x="659561" y="2840530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8"/>
          <p:cNvSpPr/>
          <p:nvPr/>
        </p:nvSpPr>
        <p:spPr>
          <a:xfrm>
            <a:off x="1703919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8"/>
          <p:cNvSpPr/>
          <p:nvPr/>
        </p:nvSpPr>
        <p:spPr>
          <a:xfrm>
            <a:off x="2018848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"/>
          <p:cNvSpPr/>
          <p:nvPr/>
        </p:nvSpPr>
        <p:spPr>
          <a:xfrm>
            <a:off x="6544855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8"/>
          <p:cNvSpPr/>
          <p:nvPr/>
        </p:nvSpPr>
        <p:spPr>
          <a:xfrm>
            <a:off x="6230105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8"/>
          <p:cNvSpPr txBox="1"/>
          <p:nvPr/>
        </p:nvSpPr>
        <p:spPr>
          <a:xfrm>
            <a:off x="3799925" y="1911150"/>
            <a:ext cx="108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Keras Model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28"/>
          <p:cNvSpPr txBox="1"/>
          <p:nvPr/>
        </p:nvSpPr>
        <p:spPr>
          <a:xfrm>
            <a:off x="427700" y="2178150"/>
            <a:ext cx="150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Given Music Tracks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0" name="Google Shape;410;p28"/>
          <p:cNvGrpSpPr/>
          <p:nvPr/>
        </p:nvGrpSpPr>
        <p:grpSpPr>
          <a:xfrm>
            <a:off x="934787" y="3012682"/>
            <a:ext cx="299929" cy="337792"/>
            <a:chOff x="924450" y="2028975"/>
            <a:chExt cx="425975" cy="479750"/>
          </a:xfrm>
        </p:grpSpPr>
        <p:sp>
          <p:nvSpPr>
            <p:cNvPr id="411" name="Google Shape;411;p28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" name="Google Shape;414;p28"/>
          <p:cNvGrpSpPr/>
          <p:nvPr/>
        </p:nvGrpSpPr>
        <p:grpSpPr>
          <a:xfrm>
            <a:off x="4162945" y="2925157"/>
            <a:ext cx="330516" cy="383131"/>
            <a:chOff x="-165066" y="3843615"/>
            <a:chExt cx="221259" cy="230455"/>
          </a:xfrm>
        </p:grpSpPr>
        <p:sp>
          <p:nvSpPr>
            <p:cNvPr id="415" name="Google Shape;415;p28"/>
            <p:cNvSpPr/>
            <p:nvPr/>
          </p:nvSpPr>
          <p:spPr>
            <a:xfrm>
              <a:off x="-165066" y="3843615"/>
              <a:ext cx="106189" cy="230455"/>
            </a:xfrm>
            <a:custGeom>
              <a:rect b="b" l="l" r="r" t="t"/>
              <a:pathLst>
                <a:path extrusionOk="0" h="19697" w="9076">
                  <a:moveTo>
                    <a:pt x="7950" y="0"/>
                  </a:moveTo>
                  <a:cubicBezTo>
                    <a:pt x="7325" y="0"/>
                    <a:pt x="7031" y="353"/>
                    <a:pt x="6905" y="861"/>
                  </a:cubicBezTo>
                  <a:cubicBezTo>
                    <a:pt x="6789" y="843"/>
                    <a:pt x="6673" y="834"/>
                    <a:pt x="6560" y="834"/>
                  </a:cubicBezTo>
                  <a:cubicBezTo>
                    <a:pt x="5374" y="834"/>
                    <a:pt x="4369" y="1804"/>
                    <a:pt x="4378" y="3035"/>
                  </a:cubicBezTo>
                  <a:cubicBezTo>
                    <a:pt x="4378" y="3093"/>
                    <a:pt x="4384" y="3152"/>
                    <a:pt x="4388" y="3210"/>
                  </a:cubicBezTo>
                  <a:cubicBezTo>
                    <a:pt x="4095" y="3091"/>
                    <a:pt x="3789" y="3034"/>
                    <a:pt x="3486" y="3034"/>
                  </a:cubicBezTo>
                  <a:cubicBezTo>
                    <a:pt x="2814" y="3034"/>
                    <a:pt x="2155" y="3317"/>
                    <a:pt x="1689" y="3841"/>
                  </a:cubicBezTo>
                  <a:cubicBezTo>
                    <a:pt x="1013" y="4601"/>
                    <a:pt x="893" y="5704"/>
                    <a:pt x="1385" y="6594"/>
                  </a:cubicBezTo>
                  <a:cubicBezTo>
                    <a:pt x="0" y="7697"/>
                    <a:pt x="117" y="9839"/>
                    <a:pt x="1618" y="10780"/>
                  </a:cubicBezTo>
                  <a:cubicBezTo>
                    <a:pt x="664" y="11961"/>
                    <a:pt x="1036" y="13721"/>
                    <a:pt x="2388" y="14417"/>
                  </a:cubicBezTo>
                  <a:cubicBezTo>
                    <a:pt x="2375" y="14508"/>
                    <a:pt x="2372" y="14595"/>
                    <a:pt x="2372" y="14685"/>
                  </a:cubicBezTo>
                  <a:cubicBezTo>
                    <a:pt x="2372" y="15776"/>
                    <a:pt x="3106" y="16727"/>
                    <a:pt x="4161" y="17002"/>
                  </a:cubicBezTo>
                  <a:cubicBezTo>
                    <a:pt x="4473" y="17901"/>
                    <a:pt x="5317" y="18472"/>
                    <a:pt x="6226" y="18472"/>
                  </a:cubicBezTo>
                  <a:cubicBezTo>
                    <a:pt x="6429" y="18472"/>
                    <a:pt x="6635" y="18443"/>
                    <a:pt x="6840" y="18383"/>
                  </a:cubicBezTo>
                  <a:cubicBezTo>
                    <a:pt x="6888" y="19128"/>
                    <a:pt x="7157" y="19697"/>
                    <a:pt x="7953" y="19697"/>
                  </a:cubicBezTo>
                  <a:cubicBezTo>
                    <a:pt x="9074" y="19697"/>
                    <a:pt x="9059" y="18730"/>
                    <a:pt x="9075" y="18730"/>
                  </a:cubicBezTo>
                  <a:cubicBezTo>
                    <a:pt x="9075" y="18730"/>
                    <a:pt x="9075" y="18730"/>
                    <a:pt x="9075" y="18730"/>
                  </a:cubicBezTo>
                  <a:cubicBezTo>
                    <a:pt x="9072" y="18726"/>
                    <a:pt x="9046" y="1055"/>
                    <a:pt x="9033" y="1055"/>
                  </a:cubicBezTo>
                  <a:cubicBezTo>
                    <a:pt x="9033" y="1055"/>
                    <a:pt x="9033" y="1055"/>
                    <a:pt x="9033" y="1055"/>
                  </a:cubicBezTo>
                  <a:cubicBezTo>
                    <a:pt x="9014" y="919"/>
                    <a:pt x="8982" y="790"/>
                    <a:pt x="8936" y="660"/>
                  </a:cubicBezTo>
                  <a:cubicBezTo>
                    <a:pt x="8784" y="259"/>
                    <a:pt x="8490" y="0"/>
                    <a:pt x="7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-100985" y="3906105"/>
              <a:ext cx="41804" cy="52708"/>
            </a:xfrm>
            <a:custGeom>
              <a:rect b="b" l="l" r="r" t="t"/>
              <a:pathLst>
                <a:path extrusionOk="0" fill="none" h="4505" w="3573">
                  <a:moveTo>
                    <a:pt x="3573" y="1"/>
                  </a:moveTo>
                  <a:cubicBezTo>
                    <a:pt x="3573" y="1"/>
                    <a:pt x="1" y="221"/>
                    <a:pt x="997" y="4504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-86594" y="3875146"/>
              <a:ext cx="27296" cy="25717"/>
            </a:xfrm>
            <a:custGeom>
              <a:rect b="b" l="l" r="r" t="t"/>
              <a:pathLst>
                <a:path extrusionOk="0" fill="none" h="2198" w="2333">
                  <a:moveTo>
                    <a:pt x="0" y="696"/>
                  </a:moveTo>
                  <a:cubicBezTo>
                    <a:pt x="0" y="696"/>
                    <a:pt x="2333" y="0"/>
                    <a:pt x="2333" y="219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-113855" y="3879078"/>
              <a:ext cx="8986" cy="21785"/>
            </a:xfrm>
            <a:custGeom>
              <a:rect b="b" l="l" r="r" t="t"/>
              <a:pathLst>
                <a:path extrusionOk="0" fill="none" h="1862" w="768">
                  <a:moveTo>
                    <a:pt x="1" y="1"/>
                  </a:moveTo>
                  <a:cubicBezTo>
                    <a:pt x="1" y="1"/>
                    <a:pt x="1" y="1056"/>
                    <a:pt x="768" y="186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-148861" y="3908679"/>
              <a:ext cx="53340" cy="15538"/>
            </a:xfrm>
            <a:custGeom>
              <a:rect b="b" l="l" r="r" t="t"/>
              <a:pathLst>
                <a:path extrusionOk="0" fill="none" h="1328" w="4559">
                  <a:moveTo>
                    <a:pt x="0" y="1030"/>
                  </a:moveTo>
                  <a:cubicBezTo>
                    <a:pt x="1301" y="1"/>
                    <a:pt x="2559" y="1327"/>
                    <a:pt x="2559" y="1327"/>
                  </a:cubicBezTo>
                  <a:cubicBezTo>
                    <a:pt x="2559" y="1327"/>
                    <a:pt x="2828" y="150"/>
                    <a:pt x="4559" y="642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-137430" y="3963493"/>
              <a:ext cx="28092" cy="51948"/>
            </a:xfrm>
            <a:custGeom>
              <a:rect b="b" l="l" r="r" t="t"/>
              <a:pathLst>
                <a:path extrusionOk="0" fill="none" h="4440" w="2401">
                  <a:moveTo>
                    <a:pt x="10" y="4439"/>
                  </a:moveTo>
                  <a:cubicBezTo>
                    <a:pt x="10" y="4439"/>
                    <a:pt x="0" y="2220"/>
                    <a:pt x="1718" y="2437"/>
                  </a:cubicBezTo>
                  <a:cubicBezTo>
                    <a:pt x="1718" y="2437"/>
                    <a:pt x="828" y="1217"/>
                    <a:pt x="2401" y="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-122021" y="4015429"/>
              <a:ext cx="12461" cy="32374"/>
            </a:xfrm>
            <a:custGeom>
              <a:rect b="b" l="l" r="r" t="t"/>
              <a:pathLst>
                <a:path extrusionOk="0" fill="none" h="2767" w="1065">
                  <a:moveTo>
                    <a:pt x="1064" y="0"/>
                  </a:moveTo>
                  <a:cubicBezTo>
                    <a:pt x="1064" y="0"/>
                    <a:pt x="0" y="1146"/>
                    <a:pt x="702" y="276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-95533" y="4013124"/>
              <a:ext cx="36235" cy="21739"/>
            </a:xfrm>
            <a:custGeom>
              <a:rect b="b" l="l" r="r" t="t"/>
              <a:pathLst>
                <a:path extrusionOk="0" fill="none" h="1858" w="3097">
                  <a:moveTo>
                    <a:pt x="3097" y="197"/>
                  </a:moveTo>
                  <a:cubicBezTo>
                    <a:pt x="1463" y="0"/>
                    <a:pt x="764" y="1579"/>
                    <a:pt x="764" y="1579"/>
                  </a:cubicBezTo>
                  <a:cubicBezTo>
                    <a:pt x="764" y="1579"/>
                    <a:pt x="334" y="1391"/>
                    <a:pt x="1" y="185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-123355" y="3941357"/>
              <a:ext cx="32000" cy="17913"/>
            </a:xfrm>
            <a:custGeom>
              <a:rect b="b" l="l" r="r" t="t"/>
              <a:pathLst>
                <a:path extrusionOk="0" fill="none" h="1531" w="2735">
                  <a:moveTo>
                    <a:pt x="2735" y="0"/>
                  </a:moveTo>
                  <a:cubicBezTo>
                    <a:pt x="2735" y="0"/>
                    <a:pt x="1085" y="1530"/>
                    <a:pt x="1" y="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-91367" y="3973672"/>
              <a:ext cx="32070" cy="15807"/>
            </a:xfrm>
            <a:custGeom>
              <a:rect b="b" l="l" r="r" t="t"/>
              <a:pathLst>
                <a:path extrusionOk="0" fill="none" h="1351" w="2741">
                  <a:moveTo>
                    <a:pt x="1" y="434"/>
                  </a:moveTo>
                  <a:cubicBezTo>
                    <a:pt x="1" y="434"/>
                    <a:pt x="1709" y="1"/>
                    <a:pt x="2741" y="135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-49996" y="3843615"/>
              <a:ext cx="106189" cy="230455"/>
            </a:xfrm>
            <a:custGeom>
              <a:rect b="b" l="l" r="r" t="t"/>
              <a:pathLst>
                <a:path extrusionOk="0" h="19697" w="9076">
                  <a:moveTo>
                    <a:pt x="1127" y="0"/>
                  </a:moveTo>
                  <a:cubicBezTo>
                    <a:pt x="586" y="0"/>
                    <a:pt x="292" y="259"/>
                    <a:pt x="140" y="660"/>
                  </a:cubicBezTo>
                  <a:cubicBezTo>
                    <a:pt x="95" y="790"/>
                    <a:pt x="62" y="919"/>
                    <a:pt x="43" y="1055"/>
                  </a:cubicBezTo>
                  <a:cubicBezTo>
                    <a:pt x="43" y="1055"/>
                    <a:pt x="43" y="1055"/>
                    <a:pt x="43" y="1055"/>
                  </a:cubicBezTo>
                  <a:cubicBezTo>
                    <a:pt x="30" y="1055"/>
                    <a:pt x="4" y="18726"/>
                    <a:pt x="1" y="18730"/>
                  </a:cubicBezTo>
                  <a:cubicBezTo>
                    <a:pt x="1" y="18730"/>
                    <a:pt x="1" y="18730"/>
                    <a:pt x="1" y="18730"/>
                  </a:cubicBezTo>
                  <a:cubicBezTo>
                    <a:pt x="17" y="18730"/>
                    <a:pt x="3" y="19697"/>
                    <a:pt x="1123" y="19697"/>
                  </a:cubicBezTo>
                  <a:cubicBezTo>
                    <a:pt x="1919" y="19697"/>
                    <a:pt x="2188" y="19128"/>
                    <a:pt x="2236" y="18383"/>
                  </a:cubicBezTo>
                  <a:cubicBezTo>
                    <a:pt x="2441" y="18443"/>
                    <a:pt x="2647" y="18472"/>
                    <a:pt x="2850" y="18472"/>
                  </a:cubicBezTo>
                  <a:cubicBezTo>
                    <a:pt x="3758" y="18472"/>
                    <a:pt x="4600" y="17901"/>
                    <a:pt x="4915" y="17002"/>
                  </a:cubicBezTo>
                  <a:cubicBezTo>
                    <a:pt x="5970" y="16727"/>
                    <a:pt x="6704" y="15776"/>
                    <a:pt x="6704" y="14685"/>
                  </a:cubicBezTo>
                  <a:cubicBezTo>
                    <a:pt x="6704" y="14595"/>
                    <a:pt x="6698" y="14508"/>
                    <a:pt x="6688" y="14417"/>
                  </a:cubicBezTo>
                  <a:cubicBezTo>
                    <a:pt x="8040" y="13725"/>
                    <a:pt x="8412" y="11961"/>
                    <a:pt x="7458" y="10780"/>
                  </a:cubicBezTo>
                  <a:cubicBezTo>
                    <a:pt x="8956" y="9839"/>
                    <a:pt x="9076" y="7697"/>
                    <a:pt x="7691" y="6594"/>
                  </a:cubicBezTo>
                  <a:cubicBezTo>
                    <a:pt x="8183" y="5704"/>
                    <a:pt x="8060" y="4601"/>
                    <a:pt x="7387" y="3841"/>
                  </a:cubicBezTo>
                  <a:cubicBezTo>
                    <a:pt x="6921" y="3315"/>
                    <a:pt x="6264" y="3033"/>
                    <a:pt x="5593" y="3033"/>
                  </a:cubicBezTo>
                  <a:cubicBezTo>
                    <a:pt x="5289" y="3033"/>
                    <a:pt x="4982" y="3091"/>
                    <a:pt x="4689" y="3210"/>
                  </a:cubicBezTo>
                  <a:cubicBezTo>
                    <a:pt x="4692" y="3152"/>
                    <a:pt x="4695" y="3093"/>
                    <a:pt x="4695" y="3035"/>
                  </a:cubicBezTo>
                  <a:cubicBezTo>
                    <a:pt x="4704" y="1804"/>
                    <a:pt x="3702" y="834"/>
                    <a:pt x="2514" y="834"/>
                  </a:cubicBezTo>
                  <a:cubicBezTo>
                    <a:pt x="2400" y="834"/>
                    <a:pt x="2285" y="843"/>
                    <a:pt x="2168" y="861"/>
                  </a:cubicBezTo>
                  <a:cubicBezTo>
                    <a:pt x="2045" y="353"/>
                    <a:pt x="1751" y="0"/>
                    <a:pt x="1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-49692" y="3906105"/>
              <a:ext cx="41804" cy="52708"/>
            </a:xfrm>
            <a:custGeom>
              <a:rect b="b" l="l" r="r" t="t"/>
              <a:pathLst>
                <a:path extrusionOk="0" fill="none" h="4505" w="3573">
                  <a:moveTo>
                    <a:pt x="1" y="1"/>
                  </a:moveTo>
                  <a:cubicBezTo>
                    <a:pt x="1" y="1"/>
                    <a:pt x="3572" y="221"/>
                    <a:pt x="2573" y="4504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-49575" y="3875146"/>
              <a:ext cx="27261" cy="25717"/>
            </a:xfrm>
            <a:custGeom>
              <a:rect b="b" l="l" r="r" t="t"/>
              <a:pathLst>
                <a:path extrusionOk="0" fill="none" h="2198" w="2330">
                  <a:moveTo>
                    <a:pt x="2330" y="696"/>
                  </a:moveTo>
                  <a:cubicBezTo>
                    <a:pt x="2330" y="696"/>
                    <a:pt x="0" y="0"/>
                    <a:pt x="0" y="219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-4003" y="3879078"/>
              <a:ext cx="8986" cy="21785"/>
            </a:xfrm>
            <a:custGeom>
              <a:rect b="b" l="l" r="r" t="t"/>
              <a:pathLst>
                <a:path extrusionOk="0" fill="none" h="1862" w="768">
                  <a:moveTo>
                    <a:pt x="767" y="1"/>
                  </a:moveTo>
                  <a:cubicBezTo>
                    <a:pt x="767" y="1"/>
                    <a:pt x="767" y="1056"/>
                    <a:pt x="1" y="186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-13352" y="3908679"/>
              <a:ext cx="53352" cy="15538"/>
            </a:xfrm>
            <a:custGeom>
              <a:rect b="b" l="l" r="r" t="t"/>
              <a:pathLst>
                <a:path extrusionOk="0" fill="none" h="1328" w="4560">
                  <a:moveTo>
                    <a:pt x="4559" y="1030"/>
                  </a:moveTo>
                  <a:cubicBezTo>
                    <a:pt x="3258" y="1"/>
                    <a:pt x="1997" y="1327"/>
                    <a:pt x="1997" y="1327"/>
                  </a:cubicBezTo>
                  <a:cubicBezTo>
                    <a:pt x="1997" y="1327"/>
                    <a:pt x="1731" y="150"/>
                    <a:pt x="1" y="642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466" y="3963493"/>
              <a:ext cx="28092" cy="51948"/>
            </a:xfrm>
            <a:custGeom>
              <a:rect b="b" l="l" r="r" t="t"/>
              <a:pathLst>
                <a:path extrusionOk="0" fill="none" h="4440" w="2401">
                  <a:moveTo>
                    <a:pt x="2391" y="4439"/>
                  </a:moveTo>
                  <a:cubicBezTo>
                    <a:pt x="2391" y="4439"/>
                    <a:pt x="2401" y="2220"/>
                    <a:pt x="683" y="2437"/>
                  </a:cubicBezTo>
                  <a:cubicBezTo>
                    <a:pt x="683" y="2437"/>
                    <a:pt x="1573" y="1217"/>
                    <a:pt x="0" y="1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688" y="4015429"/>
              <a:ext cx="12472" cy="32374"/>
            </a:xfrm>
            <a:custGeom>
              <a:rect b="b" l="l" r="r" t="t"/>
              <a:pathLst>
                <a:path extrusionOk="0" fill="none" h="2767" w="1066">
                  <a:moveTo>
                    <a:pt x="1" y="0"/>
                  </a:moveTo>
                  <a:cubicBezTo>
                    <a:pt x="1" y="0"/>
                    <a:pt x="1065" y="1146"/>
                    <a:pt x="363" y="276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-49575" y="4013124"/>
              <a:ext cx="36235" cy="21739"/>
            </a:xfrm>
            <a:custGeom>
              <a:rect b="b" l="l" r="r" t="t"/>
              <a:pathLst>
                <a:path extrusionOk="0" fill="none" h="1858" w="3097">
                  <a:moveTo>
                    <a:pt x="0" y="197"/>
                  </a:moveTo>
                  <a:cubicBezTo>
                    <a:pt x="1631" y="0"/>
                    <a:pt x="2330" y="1579"/>
                    <a:pt x="2330" y="1579"/>
                  </a:cubicBezTo>
                  <a:cubicBezTo>
                    <a:pt x="2330" y="1579"/>
                    <a:pt x="2763" y="1391"/>
                    <a:pt x="3097" y="1857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-17517" y="3941357"/>
              <a:ext cx="32000" cy="17913"/>
            </a:xfrm>
            <a:custGeom>
              <a:rect b="b" l="l" r="r" t="t"/>
              <a:pathLst>
                <a:path extrusionOk="0" fill="none" h="1531" w="2735">
                  <a:moveTo>
                    <a:pt x="1" y="0"/>
                  </a:moveTo>
                  <a:cubicBezTo>
                    <a:pt x="1" y="0"/>
                    <a:pt x="1651" y="1530"/>
                    <a:pt x="2734" y="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-49575" y="3973672"/>
              <a:ext cx="32070" cy="15807"/>
            </a:xfrm>
            <a:custGeom>
              <a:rect b="b" l="l" r="r" t="t"/>
              <a:pathLst>
                <a:path extrusionOk="0" fill="none" h="1351" w="2741">
                  <a:moveTo>
                    <a:pt x="2741" y="434"/>
                  </a:moveTo>
                  <a:cubicBezTo>
                    <a:pt x="2741" y="434"/>
                    <a:pt x="1032" y="1"/>
                    <a:pt x="0" y="1350"/>
                  </a:cubicBezTo>
                </a:path>
              </a:pathLst>
            </a:custGeom>
            <a:solidFill>
              <a:schemeClr val="accent1"/>
            </a:solidFill>
            <a:ln cap="rnd" cmpd="sng" w="8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28"/>
          <p:cNvGrpSpPr/>
          <p:nvPr/>
        </p:nvGrpSpPr>
        <p:grpSpPr>
          <a:xfrm>
            <a:off x="3387417" y="2591184"/>
            <a:ext cx="1881389" cy="1044728"/>
            <a:chOff x="724986" y="3605478"/>
            <a:chExt cx="1368681" cy="682918"/>
          </a:xfrm>
        </p:grpSpPr>
        <p:grpSp>
          <p:nvGrpSpPr>
            <p:cNvPr id="436" name="Google Shape;436;p28"/>
            <p:cNvGrpSpPr/>
            <p:nvPr/>
          </p:nvGrpSpPr>
          <p:grpSpPr>
            <a:xfrm>
              <a:off x="1498221" y="4047614"/>
              <a:ext cx="529172" cy="240783"/>
              <a:chOff x="1498221" y="4047614"/>
              <a:chExt cx="529172" cy="240783"/>
            </a:xfrm>
          </p:grpSpPr>
          <p:grpSp>
            <p:nvGrpSpPr>
              <p:cNvPr id="437" name="Google Shape;437;p28"/>
              <p:cNvGrpSpPr/>
              <p:nvPr/>
            </p:nvGrpSpPr>
            <p:grpSpPr>
              <a:xfrm>
                <a:off x="1826655" y="4224370"/>
                <a:ext cx="200738" cy="25631"/>
                <a:chOff x="1826655" y="4224370"/>
                <a:chExt cx="200738" cy="25631"/>
              </a:xfrm>
            </p:grpSpPr>
            <p:sp>
              <p:nvSpPr>
                <p:cNvPr id="438" name="Google Shape;438;p28"/>
                <p:cNvSpPr/>
                <p:nvPr/>
              </p:nvSpPr>
              <p:spPr>
                <a:xfrm>
                  <a:off x="1826655" y="4238011"/>
                  <a:ext cx="175094" cy="5"/>
                </a:xfrm>
                <a:custGeom>
                  <a:rect b="b" l="l" r="r" t="t"/>
                  <a:pathLst>
                    <a:path extrusionOk="0" fill="none" h="1" w="36535">
                      <a:moveTo>
                        <a:pt x="1" y="0"/>
                      </a:moveTo>
                      <a:lnTo>
                        <a:pt x="36535" y="0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28"/>
                <p:cNvSpPr/>
                <p:nvPr/>
              </p:nvSpPr>
              <p:spPr>
                <a:xfrm>
                  <a:off x="2000728" y="4224370"/>
                  <a:ext cx="26665" cy="25631"/>
                </a:xfrm>
                <a:custGeom>
                  <a:rect b="b" l="l" r="r" t="t"/>
                  <a:pathLst>
                    <a:path extrusionOk="0" h="5351" w="5564">
                      <a:moveTo>
                        <a:pt x="2887" y="0"/>
                      </a:moveTo>
                      <a:cubicBezTo>
                        <a:pt x="2190" y="0"/>
                        <a:pt x="1506" y="271"/>
                        <a:pt x="996" y="783"/>
                      </a:cubicBezTo>
                      <a:cubicBezTo>
                        <a:pt x="230" y="1550"/>
                        <a:pt x="0" y="2699"/>
                        <a:pt x="416" y="3698"/>
                      </a:cubicBezTo>
                      <a:cubicBezTo>
                        <a:pt x="828" y="4698"/>
                        <a:pt x="1806" y="5351"/>
                        <a:pt x="2886" y="5351"/>
                      </a:cubicBezTo>
                      <a:cubicBezTo>
                        <a:pt x="4363" y="5351"/>
                        <a:pt x="5560" y="4150"/>
                        <a:pt x="5563" y="2677"/>
                      </a:cubicBezTo>
                      <a:cubicBezTo>
                        <a:pt x="5560" y="1593"/>
                        <a:pt x="4911" y="619"/>
                        <a:pt x="3911" y="203"/>
                      </a:cubicBezTo>
                      <a:cubicBezTo>
                        <a:pt x="3580" y="67"/>
                        <a:pt x="3232" y="0"/>
                        <a:pt x="288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0" name="Google Shape;440;p28"/>
              <p:cNvGrpSpPr/>
              <p:nvPr/>
            </p:nvGrpSpPr>
            <p:grpSpPr>
              <a:xfrm>
                <a:off x="1498221" y="4047614"/>
                <a:ext cx="328444" cy="240783"/>
                <a:chOff x="1498221" y="4047614"/>
                <a:chExt cx="328444" cy="240783"/>
              </a:xfrm>
            </p:grpSpPr>
            <p:sp>
              <p:nvSpPr>
                <p:cNvPr id="441" name="Google Shape;441;p28"/>
                <p:cNvSpPr/>
                <p:nvPr/>
              </p:nvSpPr>
              <p:spPr>
                <a:xfrm>
                  <a:off x="1648778" y="4185661"/>
                  <a:ext cx="177888" cy="102736"/>
                </a:xfrm>
                <a:custGeom>
                  <a:rect b="b" l="l" r="r" t="t"/>
                  <a:pathLst>
                    <a:path extrusionOk="0" h="21448" w="37118">
                      <a:moveTo>
                        <a:pt x="4950" y="1"/>
                      </a:moveTo>
                      <a:cubicBezTo>
                        <a:pt x="2218" y="1"/>
                        <a:pt x="0" y="2679"/>
                        <a:pt x="0" y="5984"/>
                      </a:cubicBezTo>
                      <a:lnTo>
                        <a:pt x="0" y="15461"/>
                      </a:lnTo>
                      <a:cubicBezTo>
                        <a:pt x="0" y="18766"/>
                        <a:pt x="2218" y="21447"/>
                        <a:pt x="4950" y="21447"/>
                      </a:cubicBezTo>
                      <a:lnTo>
                        <a:pt x="32168" y="21447"/>
                      </a:lnTo>
                      <a:cubicBezTo>
                        <a:pt x="34904" y="21447"/>
                        <a:pt x="37118" y="18766"/>
                        <a:pt x="37118" y="15461"/>
                      </a:cubicBezTo>
                      <a:lnTo>
                        <a:pt x="37118" y="5984"/>
                      </a:lnTo>
                      <a:cubicBezTo>
                        <a:pt x="37118" y="2679"/>
                        <a:pt x="34904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42" name="Google Shape;442;p28"/>
                <p:cNvGrpSpPr/>
                <p:nvPr/>
              </p:nvGrpSpPr>
              <p:grpSpPr>
                <a:xfrm>
                  <a:off x="1498221" y="4047614"/>
                  <a:ext cx="150566" cy="190416"/>
                  <a:chOff x="1498221" y="4047614"/>
                  <a:chExt cx="150566" cy="190416"/>
                </a:xfrm>
              </p:grpSpPr>
              <p:sp>
                <p:nvSpPr>
                  <p:cNvPr id="443" name="Google Shape;443;p28"/>
                  <p:cNvSpPr/>
                  <p:nvPr/>
                </p:nvSpPr>
                <p:spPr>
                  <a:xfrm>
                    <a:off x="1510686" y="4060421"/>
                    <a:ext cx="138101" cy="177608"/>
                  </a:xfrm>
                  <a:custGeom>
                    <a:rect b="b" l="l" r="r" t="t"/>
                    <a:pathLst>
                      <a:path extrusionOk="0" fill="none" h="37079" w="28816">
                        <a:moveTo>
                          <a:pt x="28815" y="37078"/>
                        </a:moveTo>
                        <a:lnTo>
                          <a:pt x="17922" y="37078"/>
                        </a:lnTo>
                        <a:cubicBezTo>
                          <a:pt x="14829" y="37078"/>
                          <a:pt x="14212" y="33613"/>
                          <a:pt x="14212" y="33613"/>
                        </a:cubicBezTo>
                        <a:lnTo>
                          <a:pt x="14212" y="10631"/>
                        </a:lnTo>
                        <a:lnTo>
                          <a:pt x="0" y="10631"/>
                        </a:lnTo>
                        <a:lnTo>
                          <a:pt x="0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" name="Google Shape;444;p28"/>
                  <p:cNvSpPr/>
                  <p:nvPr/>
                </p:nvSpPr>
                <p:spPr>
                  <a:xfrm>
                    <a:off x="1498221" y="4047614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1"/>
                        </a:moveTo>
                        <a:cubicBezTo>
                          <a:pt x="1806" y="1"/>
                          <a:pt x="828" y="654"/>
                          <a:pt x="416" y="1653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7"/>
                          <a:pt x="2190" y="5349"/>
                          <a:pt x="2886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5"/>
                        </a:cubicBezTo>
                        <a:cubicBezTo>
                          <a:pt x="5560" y="1197"/>
                          <a:pt x="4363" y="1"/>
                          <a:pt x="288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45" name="Google Shape;445;p28"/>
            <p:cNvGrpSpPr/>
            <p:nvPr/>
          </p:nvGrpSpPr>
          <p:grpSpPr>
            <a:xfrm>
              <a:off x="1560718" y="3800594"/>
              <a:ext cx="532948" cy="302090"/>
              <a:chOff x="1560718" y="3800594"/>
              <a:chExt cx="532948" cy="302090"/>
            </a:xfrm>
          </p:grpSpPr>
          <p:grpSp>
            <p:nvGrpSpPr>
              <p:cNvPr id="446" name="Google Shape;446;p28"/>
              <p:cNvGrpSpPr/>
              <p:nvPr/>
            </p:nvGrpSpPr>
            <p:grpSpPr>
              <a:xfrm>
                <a:off x="1912179" y="3827344"/>
                <a:ext cx="181487" cy="25631"/>
                <a:chOff x="1912179" y="3827344"/>
                <a:chExt cx="181487" cy="25631"/>
              </a:xfrm>
            </p:grpSpPr>
            <p:sp>
              <p:nvSpPr>
                <p:cNvPr id="447" name="Google Shape;447;p28"/>
                <p:cNvSpPr/>
                <p:nvPr/>
              </p:nvSpPr>
              <p:spPr>
                <a:xfrm>
                  <a:off x="2067020" y="3827344"/>
                  <a:ext cx="26646" cy="25631"/>
                </a:xfrm>
                <a:custGeom>
                  <a:rect b="b" l="l" r="r" t="t"/>
                  <a:pathLst>
                    <a:path extrusionOk="0" h="5351" w="5560">
                      <a:moveTo>
                        <a:pt x="2886" y="0"/>
                      </a:moveTo>
                      <a:cubicBezTo>
                        <a:pt x="1806" y="0"/>
                        <a:pt x="828" y="653"/>
                        <a:pt x="416" y="1653"/>
                      </a:cubicBezTo>
                      <a:cubicBezTo>
                        <a:pt x="0" y="2652"/>
                        <a:pt x="230" y="3801"/>
                        <a:pt x="993" y="4567"/>
                      </a:cubicBezTo>
                      <a:cubicBezTo>
                        <a:pt x="1505" y="5080"/>
                        <a:pt x="2190" y="5351"/>
                        <a:pt x="2887" y="5351"/>
                      </a:cubicBezTo>
                      <a:cubicBezTo>
                        <a:pt x="3232" y="5351"/>
                        <a:pt x="3580" y="5284"/>
                        <a:pt x="3911" y="5148"/>
                      </a:cubicBezTo>
                      <a:cubicBezTo>
                        <a:pt x="4910" y="4732"/>
                        <a:pt x="5560" y="3758"/>
                        <a:pt x="5560" y="2678"/>
                      </a:cubicBezTo>
                      <a:cubicBezTo>
                        <a:pt x="5560" y="1200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28"/>
                <p:cNvSpPr/>
                <p:nvPr/>
              </p:nvSpPr>
              <p:spPr>
                <a:xfrm>
                  <a:off x="1912179" y="3842838"/>
                  <a:ext cx="156825" cy="5"/>
                </a:xfrm>
                <a:custGeom>
                  <a:rect b="b" l="l" r="r" t="t"/>
                  <a:pathLst>
                    <a:path extrusionOk="0" fill="none" h="1" w="32723">
                      <a:moveTo>
                        <a:pt x="1" y="1"/>
                      </a:moveTo>
                      <a:lnTo>
                        <a:pt x="32723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" name="Google Shape;449;p28"/>
              <p:cNvGrpSpPr/>
              <p:nvPr/>
            </p:nvGrpSpPr>
            <p:grpSpPr>
              <a:xfrm>
                <a:off x="1912179" y="4044505"/>
                <a:ext cx="181487" cy="25622"/>
                <a:chOff x="1912179" y="4044506"/>
                <a:chExt cx="181487" cy="25622"/>
              </a:xfrm>
            </p:grpSpPr>
            <p:sp>
              <p:nvSpPr>
                <p:cNvPr id="450" name="Google Shape;450;p28"/>
                <p:cNvSpPr/>
                <p:nvPr/>
              </p:nvSpPr>
              <p:spPr>
                <a:xfrm>
                  <a:off x="2067020" y="4044505"/>
                  <a:ext cx="26646" cy="25622"/>
                </a:xfrm>
                <a:custGeom>
                  <a:rect b="b" l="l" r="r" t="t"/>
                  <a:pathLst>
                    <a:path extrusionOk="0" h="5349" w="5560">
                      <a:moveTo>
                        <a:pt x="2886" y="0"/>
                      </a:moveTo>
                      <a:cubicBezTo>
                        <a:pt x="1806" y="0"/>
                        <a:pt x="828" y="650"/>
                        <a:pt x="416" y="1649"/>
                      </a:cubicBezTo>
                      <a:cubicBezTo>
                        <a:pt x="0" y="2649"/>
                        <a:pt x="230" y="3802"/>
                        <a:pt x="993" y="4564"/>
                      </a:cubicBezTo>
                      <a:cubicBezTo>
                        <a:pt x="1505" y="5076"/>
                        <a:pt x="2190" y="5349"/>
                        <a:pt x="2887" y="5349"/>
                      </a:cubicBezTo>
                      <a:cubicBezTo>
                        <a:pt x="3232" y="5349"/>
                        <a:pt x="3580" y="5282"/>
                        <a:pt x="3911" y="5144"/>
                      </a:cubicBezTo>
                      <a:cubicBezTo>
                        <a:pt x="4910" y="4732"/>
                        <a:pt x="5560" y="3758"/>
                        <a:pt x="5560" y="2674"/>
                      </a:cubicBezTo>
                      <a:cubicBezTo>
                        <a:pt x="5560" y="1197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28"/>
                <p:cNvSpPr/>
                <p:nvPr/>
              </p:nvSpPr>
              <p:spPr>
                <a:xfrm>
                  <a:off x="1912179" y="4059966"/>
                  <a:ext cx="156825" cy="5"/>
                </a:xfrm>
                <a:custGeom>
                  <a:rect b="b" l="l" r="r" t="t"/>
                  <a:pathLst>
                    <a:path extrusionOk="0" fill="none" h="1" w="32723">
                      <a:moveTo>
                        <a:pt x="32723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" name="Google Shape;452;p28"/>
              <p:cNvGrpSpPr/>
              <p:nvPr/>
            </p:nvGrpSpPr>
            <p:grpSpPr>
              <a:xfrm>
                <a:off x="1560718" y="3800594"/>
                <a:ext cx="351472" cy="302090"/>
                <a:chOff x="1560718" y="3800594"/>
                <a:chExt cx="351472" cy="302090"/>
              </a:xfrm>
            </p:grpSpPr>
            <p:grpSp>
              <p:nvGrpSpPr>
                <p:cNvPr id="453" name="Google Shape;453;p28"/>
                <p:cNvGrpSpPr/>
                <p:nvPr/>
              </p:nvGrpSpPr>
              <p:grpSpPr>
                <a:xfrm>
                  <a:off x="1560718" y="3842857"/>
                  <a:ext cx="173586" cy="217131"/>
                  <a:chOff x="1560718" y="3842857"/>
                  <a:chExt cx="173586" cy="217131"/>
                </a:xfrm>
              </p:grpSpPr>
              <p:sp>
                <p:nvSpPr>
                  <p:cNvPr id="454" name="Google Shape;454;p28"/>
                  <p:cNvSpPr/>
                  <p:nvPr/>
                </p:nvSpPr>
                <p:spPr>
                  <a:xfrm>
                    <a:off x="1560718" y="3951414"/>
                    <a:ext cx="84343" cy="5"/>
                  </a:xfrm>
                  <a:custGeom>
                    <a:rect b="b" l="l" r="r" t="t"/>
                    <a:pathLst>
                      <a:path extrusionOk="0" fill="none" h="1" w="17599">
                        <a:moveTo>
                          <a:pt x="1" y="0"/>
                        </a:moveTo>
                        <a:lnTo>
                          <a:pt x="17598" y="0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28"/>
                  <p:cNvSpPr/>
                  <p:nvPr/>
                </p:nvSpPr>
                <p:spPr>
                  <a:xfrm>
                    <a:off x="1631242" y="3936509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2" y="1"/>
                        </a:moveTo>
                        <a:cubicBezTo>
                          <a:pt x="1802" y="1"/>
                          <a:pt x="828" y="650"/>
                          <a:pt x="412" y="1649"/>
                        </a:cubicBezTo>
                        <a:cubicBezTo>
                          <a:pt x="0" y="2649"/>
                          <a:pt x="226" y="3798"/>
                          <a:pt x="993" y="4564"/>
                        </a:cubicBezTo>
                        <a:cubicBezTo>
                          <a:pt x="1502" y="5076"/>
                          <a:pt x="2187" y="5349"/>
                          <a:pt x="2883" y="5349"/>
                        </a:cubicBezTo>
                        <a:cubicBezTo>
                          <a:pt x="3228" y="5349"/>
                          <a:pt x="3576" y="5282"/>
                          <a:pt x="3907" y="5144"/>
                        </a:cubicBezTo>
                        <a:cubicBezTo>
                          <a:pt x="4907" y="4732"/>
                          <a:pt x="5556" y="3758"/>
                          <a:pt x="5560" y="2674"/>
                        </a:cubicBezTo>
                        <a:cubicBezTo>
                          <a:pt x="5560" y="1197"/>
                          <a:pt x="4360" y="1"/>
                          <a:pt x="28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28"/>
                  <p:cNvSpPr/>
                  <p:nvPr/>
                </p:nvSpPr>
                <p:spPr>
                  <a:xfrm>
                    <a:off x="1645054" y="3842857"/>
                    <a:ext cx="89251" cy="217131"/>
                  </a:xfrm>
                  <a:custGeom>
                    <a:rect b="b" l="l" r="r" t="t"/>
                    <a:pathLst>
                      <a:path extrusionOk="0" fill="none" h="45330" w="18623">
                        <a:moveTo>
                          <a:pt x="18623" y="45330"/>
                        </a:moveTo>
                        <a:lnTo>
                          <a:pt x="5625" y="45330"/>
                        </a:lnTo>
                        <a:cubicBezTo>
                          <a:pt x="2889" y="45330"/>
                          <a:pt x="0" y="42619"/>
                          <a:pt x="0" y="35634"/>
                        </a:cubicBezTo>
                        <a:lnTo>
                          <a:pt x="0" y="9697"/>
                        </a:lnTo>
                        <a:cubicBezTo>
                          <a:pt x="0" y="2711"/>
                          <a:pt x="2889" y="1"/>
                          <a:pt x="5625" y="1"/>
                        </a:cubicBezTo>
                        <a:lnTo>
                          <a:pt x="18623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7" name="Google Shape;457;p28"/>
                <p:cNvSpPr/>
                <p:nvPr/>
              </p:nvSpPr>
              <p:spPr>
                <a:xfrm>
                  <a:off x="1733808" y="3800594"/>
                  <a:ext cx="177874" cy="102731"/>
                </a:xfrm>
                <a:custGeom>
                  <a:rect b="b" l="l" r="r" t="t"/>
                  <a:pathLst>
                    <a:path extrusionOk="0" h="21447" w="37115">
                      <a:moveTo>
                        <a:pt x="4951" y="0"/>
                      </a:moveTo>
                      <a:cubicBezTo>
                        <a:pt x="2215" y="0"/>
                        <a:pt x="1" y="2678"/>
                        <a:pt x="1" y="5983"/>
                      </a:cubicBezTo>
                      <a:lnTo>
                        <a:pt x="1" y="15460"/>
                      </a:lnTo>
                      <a:cubicBezTo>
                        <a:pt x="1" y="18765"/>
                        <a:pt x="2215" y="21446"/>
                        <a:pt x="4951" y="21446"/>
                      </a:cubicBezTo>
                      <a:lnTo>
                        <a:pt x="32168" y="21446"/>
                      </a:lnTo>
                      <a:cubicBezTo>
                        <a:pt x="34901" y="21446"/>
                        <a:pt x="37115" y="18765"/>
                        <a:pt x="37115" y="15460"/>
                      </a:cubicBezTo>
                      <a:lnTo>
                        <a:pt x="37115" y="5983"/>
                      </a:lnTo>
                      <a:cubicBezTo>
                        <a:pt x="37115" y="2678"/>
                        <a:pt x="34901" y="0"/>
                        <a:pt x="32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28"/>
                <p:cNvSpPr/>
                <p:nvPr/>
              </p:nvSpPr>
              <p:spPr>
                <a:xfrm>
                  <a:off x="1734297" y="3999967"/>
                  <a:ext cx="177893" cy="102717"/>
                </a:xfrm>
                <a:custGeom>
                  <a:rect b="b" l="l" r="r" t="t"/>
                  <a:pathLst>
                    <a:path extrusionOk="0" h="21444" w="37119">
                      <a:moveTo>
                        <a:pt x="4951" y="1"/>
                      </a:moveTo>
                      <a:cubicBezTo>
                        <a:pt x="2219" y="1"/>
                        <a:pt x="1" y="2678"/>
                        <a:pt x="1" y="5983"/>
                      </a:cubicBezTo>
                      <a:lnTo>
                        <a:pt x="1" y="15461"/>
                      </a:lnTo>
                      <a:cubicBezTo>
                        <a:pt x="1" y="18766"/>
                        <a:pt x="2219" y="21443"/>
                        <a:pt x="4951" y="21443"/>
                      </a:cubicBezTo>
                      <a:lnTo>
                        <a:pt x="32168" y="21443"/>
                      </a:lnTo>
                      <a:cubicBezTo>
                        <a:pt x="34901" y="21443"/>
                        <a:pt x="37119" y="18766"/>
                        <a:pt x="37119" y="15461"/>
                      </a:cubicBezTo>
                      <a:lnTo>
                        <a:pt x="37119" y="5983"/>
                      </a:lnTo>
                      <a:cubicBezTo>
                        <a:pt x="37119" y="2678"/>
                        <a:pt x="34901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59" name="Google Shape;459;p28"/>
            <p:cNvSpPr/>
            <p:nvPr/>
          </p:nvSpPr>
          <p:spPr>
            <a:xfrm>
              <a:off x="1258451" y="3798060"/>
              <a:ext cx="302718" cy="302541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0" name="Google Shape;460;p28"/>
            <p:cNvGrpSpPr/>
            <p:nvPr/>
          </p:nvGrpSpPr>
          <p:grpSpPr>
            <a:xfrm>
              <a:off x="785350" y="3605478"/>
              <a:ext cx="535311" cy="249245"/>
              <a:chOff x="785350" y="3605478"/>
              <a:chExt cx="535311" cy="249245"/>
            </a:xfrm>
          </p:grpSpPr>
          <p:grpSp>
            <p:nvGrpSpPr>
              <p:cNvPr id="461" name="Google Shape;461;p28"/>
              <p:cNvGrpSpPr/>
              <p:nvPr/>
            </p:nvGrpSpPr>
            <p:grpSpPr>
              <a:xfrm>
                <a:off x="785350" y="3605478"/>
                <a:ext cx="376191" cy="102736"/>
                <a:chOff x="785350" y="3605478"/>
                <a:chExt cx="376191" cy="102736"/>
              </a:xfrm>
            </p:grpSpPr>
            <p:sp>
              <p:nvSpPr>
                <p:cNvPr id="462" name="Google Shape;462;p28"/>
                <p:cNvSpPr/>
                <p:nvPr/>
              </p:nvSpPr>
              <p:spPr>
                <a:xfrm>
                  <a:off x="808023" y="3655851"/>
                  <a:ext cx="175636" cy="5"/>
                </a:xfrm>
                <a:custGeom>
                  <a:rect b="b" l="l" r="r" t="t"/>
                  <a:pathLst>
                    <a:path extrusionOk="0" fill="none" h="1" w="36648">
                      <a:moveTo>
                        <a:pt x="36648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28"/>
                <p:cNvSpPr/>
                <p:nvPr/>
              </p:nvSpPr>
              <p:spPr>
                <a:xfrm>
                  <a:off x="785350" y="3643867"/>
                  <a:ext cx="25635" cy="25622"/>
                </a:xfrm>
                <a:custGeom>
                  <a:rect b="b" l="l" r="r" t="t"/>
                  <a:pathLst>
                    <a:path extrusionOk="0" h="5349" w="5349">
                      <a:moveTo>
                        <a:pt x="2674" y="0"/>
                      </a:moveTo>
                      <a:cubicBezTo>
                        <a:pt x="1197" y="0"/>
                        <a:pt x="0" y="1197"/>
                        <a:pt x="0" y="2674"/>
                      </a:cubicBezTo>
                      <a:cubicBezTo>
                        <a:pt x="0" y="4152"/>
                        <a:pt x="1197" y="5348"/>
                        <a:pt x="2674" y="5348"/>
                      </a:cubicBezTo>
                      <a:cubicBezTo>
                        <a:pt x="4152" y="5348"/>
                        <a:pt x="5348" y="4152"/>
                        <a:pt x="5348" y="2674"/>
                      </a:cubicBezTo>
                      <a:cubicBezTo>
                        <a:pt x="5348" y="1197"/>
                        <a:pt x="4152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8"/>
                <p:cNvSpPr/>
                <p:nvPr/>
              </p:nvSpPr>
              <p:spPr>
                <a:xfrm>
                  <a:off x="983648" y="3605478"/>
                  <a:ext cx="177893" cy="102736"/>
                </a:xfrm>
                <a:custGeom>
                  <a:rect b="b" l="l" r="r" t="t"/>
                  <a:pathLst>
                    <a:path extrusionOk="0" h="21448" w="37119">
                      <a:moveTo>
                        <a:pt x="4951" y="1"/>
                      </a:moveTo>
                      <a:cubicBezTo>
                        <a:pt x="2219" y="1"/>
                        <a:pt x="1" y="2682"/>
                        <a:pt x="1" y="5987"/>
                      </a:cubicBezTo>
                      <a:lnTo>
                        <a:pt x="1" y="15464"/>
                      </a:lnTo>
                      <a:cubicBezTo>
                        <a:pt x="1" y="18769"/>
                        <a:pt x="2219" y="21447"/>
                        <a:pt x="4951" y="21447"/>
                      </a:cubicBezTo>
                      <a:lnTo>
                        <a:pt x="32172" y="21447"/>
                      </a:lnTo>
                      <a:cubicBezTo>
                        <a:pt x="34904" y="21447"/>
                        <a:pt x="37119" y="18769"/>
                        <a:pt x="37119" y="15464"/>
                      </a:cubicBezTo>
                      <a:lnTo>
                        <a:pt x="37119" y="5987"/>
                      </a:lnTo>
                      <a:cubicBezTo>
                        <a:pt x="37119" y="2682"/>
                        <a:pt x="34904" y="1"/>
                        <a:pt x="3217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" name="Google Shape;465;p28"/>
              <p:cNvGrpSpPr/>
              <p:nvPr/>
            </p:nvGrpSpPr>
            <p:grpSpPr>
              <a:xfrm>
                <a:off x="1161530" y="3655851"/>
                <a:ext cx="159131" cy="198872"/>
                <a:chOff x="1161530" y="3655851"/>
                <a:chExt cx="159131" cy="198872"/>
              </a:xfrm>
            </p:grpSpPr>
            <p:sp>
              <p:nvSpPr>
                <p:cNvPr id="466" name="Google Shape;466;p28"/>
                <p:cNvSpPr/>
                <p:nvPr/>
              </p:nvSpPr>
              <p:spPr>
                <a:xfrm>
                  <a:off x="1161530" y="3655851"/>
                  <a:ext cx="146440" cy="186082"/>
                </a:xfrm>
                <a:custGeom>
                  <a:rect b="b" l="l" r="r" t="t"/>
                  <a:pathLst>
                    <a:path extrusionOk="0" fill="none" h="38848" w="30556">
                      <a:moveTo>
                        <a:pt x="1" y="1"/>
                      </a:moveTo>
                      <a:lnTo>
                        <a:pt x="12633" y="1"/>
                      </a:lnTo>
                      <a:cubicBezTo>
                        <a:pt x="15723" y="1"/>
                        <a:pt x="16343" y="3466"/>
                        <a:pt x="16343" y="3466"/>
                      </a:cubicBezTo>
                      <a:lnTo>
                        <a:pt x="16343" y="26448"/>
                      </a:lnTo>
                      <a:lnTo>
                        <a:pt x="30556" y="26448"/>
                      </a:lnTo>
                      <a:lnTo>
                        <a:pt x="30556" y="38848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28"/>
                <p:cNvSpPr/>
                <p:nvPr/>
              </p:nvSpPr>
              <p:spPr>
                <a:xfrm>
                  <a:off x="1293991" y="3829092"/>
                  <a:ext cx="26670" cy="25631"/>
                </a:xfrm>
                <a:custGeom>
                  <a:rect b="b" l="l" r="r" t="t"/>
                  <a:pathLst>
                    <a:path extrusionOk="0" h="5351" w="5565">
                      <a:moveTo>
                        <a:pt x="2890" y="0"/>
                      </a:moveTo>
                      <a:cubicBezTo>
                        <a:pt x="1807" y="0"/>
                        <a:pt x="833" y="653"/>
                        <a:pt x="417" y="1653"/>
                      </a:cubicBezTo>
                      <a:cubicBezTo>
                        <a:pt x="1" y="2652"/>
                        <a:pt x="231" y="3801"/>
                        <a:pt x="997" y="4567"/>
                      </a:cubicBezTo>
                      <a:cubicBezTo>
                        <a:pt x="1509" y="5080"/>
                        <a:pt x="2193" y="5350"/>
                        <a:pt x="2888" y="5350"/>
                      </a:cubicBezTo>
                      <a:cubicBezTo>
                        <a:pt x="3233" y="5350"/>
                        <a:pt x="3580" y="5284"/>
                        <a:pt x="3912" y="5147"/>
                      </a:cubicBezTo>
                      <a:cubicBezTo>
                        <a:pt x="4911" y="4731"/>
                        <a:pt x="5564" y="3757"/>
                        <a:pt x="5564" y="2678"/>
                      </a:cubicBezTo>
                      <a:cubicBezTo>
                        <a:pt x="5564" y="1200"/>
                        <a:pt x="4364" y="0"/>
                        <a:pt x="28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8" name="Google Shape;468;p28"/>
            <p:cNvGrpSpPr/>
            <p:nvPr/>
          </p:nvGrpSpPr>
          <p:grpSpPr>
            <a:xfrm>
              <a:off x="785350" y="4047614"/>
              <a:ext cx="535311" cy="240783"/>
              <a:chOff x="785350" y="4047614"/>
              <a:chExt cx="535311" cy="240783"/>
            </a:xfrm>
          </p:grpSpPr>
          <p:grpSp>
            <p:nvGrpSpPr>
              <p:cNvPr id="469" name="Google Shape;469;p28"/>
              <p:cNvGrpSpPr/>
              <p:nvPr/>
            </p:nvGrpSpPr>
            <p:grpSpPr>
              <a:xfrm>
                <a:off x="1161636" y="4047614"/>
                <a:ext cx="159025" cy="190415"/>
                <a:chOff x="1161636" y="4047614"/>
                <a:chExt cx="159025" cy="190415"/>
              </a:xfrm>
            </p:grpSpPr>
            <p:sp>
              <p:nvSpPr>
                <p:cNvPr id="470" name="Google Shape;470;p28"/>
                <p:cNvSpPr/>
                <p:nvPr/>
              </p:nvSpPr>
              <p:spPr>
                <a:xfrm>
                  <a:off x="1293991" y="4047614"/>
                  <a:ext cx="26670" cy="25631"/>
                </a:xfrm>
                <a:custGeom>
                  <a:rect b="b" l="l" r="r" t="t"/>
                  <a:pathLst>
                    <a:path extrusionOk="0" h="5351" w="5565">
                      <a:moveTo>
                        <a:pt x="2890" y="1"/>
                      </a:moveTo>
                      <a:cubicBezTo>
                        <a:pt x="1807" y="1"/>
                        <a:pt x="833" y="654"/>
                        <a:pt x="417" y="1653"/>
                      </a:cubicBezTo>
                      <a:cubicBezTo>
                        <a:pt x="1" y="2653"/>
                        <a:pt x="231" y="3802"/>
                        <a:pt x="997" y="4568"/>
                      </a:cubicBezTo>
                      <a:cubicBezTo>
                        <a:pt x="1510" y="5078"/>
                        <a:pt x="2195" y="5350"/>
                        <a:pt x="2891" y="5350"/>
                      </a:cubicBezTo>
                      <a:cubicBezTo>
                        <a:pt x="3235" y="5350"/>
                        <a:pt x="3581" y="5284"/>
                        <a:pt x="3912" y="5148"/>
                      </a:cubicBezTo>
                      <a:cubicBezTo>
                        <a:pt x="4911" y="4732"/>
                        <a:pt x="5564" y="3758"/>
                        <a:pt x="5564" y="2675"/>
                      </a:cubicBezTo>
                      <a:cubicBezTo>
                        <a:pt x="5564" y="1197"/>
                        <a:pt x="4364" y="1"/>
                        <a:pt x="28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8"/>
                <p:cNvSpPr/>
                <p:nvPr/>
              </p:nvSpPr>
              <p:spPr>
                <a:xfrm>
                  <a:off x="1161636" y="4073229"/>
                  <a:ext cx="146334" cy="164800"/>
                </a:xfrm>
                <a:custGeom>
                  <a:rect b="b" l="l" r="r" t="t"/>
                  <a:pathLst>
                    <a:path extrusionOk="0" fill="none" h="34405" w="30534">
                      <a:moveTo>
                        <a:pt x="0" y="34404"/>
                      </a:moveTo>
                      <a:lnTo>
                        <a:pt x="12611" y="34404"/>
                      </a:lnTo>
                      <a:cubicBezTo>
                        <a:pt x="15705" y="34404"/>
                        <a:pt x="16325" y="30939"/>
                        <a:pt x="16325" y="30939"/>
                      </a:cubicBezTo>
                      <a:lnTo>
                        <a:pt x="16325" y="7957"/>
                      </a:lnTo>
                      <a:lnTo>
                        <a:pt x="30534" y="7957"/>
                      </a:lnTo>
                      <a:lnTo>
                        <a:pt x="30534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2" name="Google Shape;472;p28"/>
              <p:cNvGrpSpPr/>
              <p:nvPr/>
            </p:nvGrpSpPr>
            <p:grpSpPr>
              <a:xfrm>
                <a:off x="785350" y="4185661"/>
                <a:ext cx="376191" cy="102736"/>
                <a:chOff x="785350" y="4185661"/>
                <a:chExt cx="376191" cy="102736"/>
              </a:xfrm>
            </p:grpSpPr>
            <p:sp>
              <p:nvSpPr>
                <p:cNvPr id="473" name="Google Shape;473;p28"/>
                <p:cNvSpPr/>
                <p:nvPr/>
              </p:nvSpPr>
              <p:spPr>
                <a:xfrm>
                  <a:off x="808023" y="4238011"/>
                  <a:ext cx="175636" cy="5"/>
                </a:xfrm>
                <a:custGeom>
                  <a:rect b="b" l="l" r="r" t="t"/>
                  <a:pathLst>
                    <a:path extrusionOk="0" fill="none" h="1" w="36648">
                      <a:moveTo>
                        <a:pt x="36648" y="0"/>
                      </a:moveTo>
                      <a:lnTo>
                        <a:pt x="1" y="0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28"/>
                <p:cNvSpPr/>
                <p:nvPr/>
              </p:nvSpPr>
              <p:spPr>
                <a:xfrm>
                  <a:off x="983648" y="4185661"/>
                  <a:ext cx="177893" cy="102736"/>
                </a:xfrm>
                <a:custGeom>
                  <a:rect b="b" l="l" r="r" t="t"/>
                  <a:pathLst>
                    <a:path extrusionOk="0" h="21448" w="37119">
                      <a:moveTo>
                        <a:pt x="4951" y="1"/>
                      </a:moveTo>
                      <a:cubicBezTo>
                        <a:pt x="2219" y="1"/>
                        <a:pt x="1" y="2679"/>
                        <a:pt x="1" y="5984"/>
                      </a:cubicBezTo>
                      <a:lnTo>
                        <a:pt x="1" y="15461"/>
                      </a:lnTo>
                      <a:cubicBezTo>
                        <a:pt x="1" y="18766"/>
                        <a:pt x="2219" y="21447"/>
                        <a:pt x="4951" y="21447"/>
                      </a:cubicBezTo>
                      <a:lnTo>
                        <a:pt x="32172" y="21447"/>
                      </a:lnTo>
                      <a:cubicBezTo>
                        <a:pt x="34904" y="21447"/>
                        <a:pt x="37119" y="18766"/>
                        <a:pt x="37119" y="15461"/>
                      </a:cubicBezTo>
                      <a:lnTo>
                        <a:pt x="37119" y="5984"/>
                      </a:lnTo>
                      <a:cubicBezTo>
                        <a:pt x="37119" y="2679"/>
                        <a:pt x="34904" y="1"/>
                        <a:pt x="3217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28"/>
                <p:cNvSpPr/>
                <p:nvPr/>
              </p:nvSpPr>
              <p:spPr>
                <a:xfrm>
                  <a:off x="785350" y="4224370"/>
                  <a:ext cx="26646" cy="25631"/>
                </a:xfrm>
                <a:custGeom>
                  <a:rect b="b" l="l" r="r" t="t"/>
                  <a:pathLst>
                    <a:path extrusionOk="0" h="5351" w="5560">
                      <a:moveTo>
                        <a:pt x="2674" y="0"/>
                      </a:moveTo>
                      <a:cubicBezTo>
                        <a:pt x="2328" y="0"/>
                        <a:pt x="1980" y="67"/>
                        <a:pt x="1649" y="203"/>
                      </a:cubicBezTo>
                      <a:cubicBezTo>
                        <a:pt x="650" y="619"/>
                        <a:pt x="0" y="1593"/>
                        <a:pt x="0" y="2677"/>
                      </a:cubicBezTo>
                      <a:cubicBezTo>
                        <a:pt x="0" y="4150"/>
                        <a:pt x="1197" y="5351"/>
                        <a:pt x="2674" y="5351"/>
                      </a:cubicBezTo>
                      <a:cubicBezTo>
                        <a:pt x="3754" y="5351"/>
                        <a:pt x="4732" y="4698"/>
                        <a:pt x="5144" y="3698"/>
                      </a:cubicBezTo>
                      <a:cubicBezTo>
                        <a:pt x="5560" y="2699"/>
                        <a:pt x="5330" y="1550"/>
                        <a:pt x="4568" y="783"/>
                      </a:cubicBezTo>
                      <a:cubicBezTo>
                        <a:pt x="4055" y="271"/>
                        <a:pt x="3370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76" name="Google Shape;476;p28"/>
            <p:cNvGrpSpPr/>
            <p:nvPr/>
          </p:nvGrpSpPr>
          <p:grpSpPr>
            <a:xfrm>
              <a:off x="1501054" y="3605478"/>
              <a:ext cx="526340" cy="249240"/>
              <a:chOff x="1501054" y="3605478"/>
              <a:chExt cx="526340" cy="249240"/>
            </a:xfrm>
          </p:grpSpPr>
          <p:grpSp>
            <p:nvGrpSpPr>
              <p:cNvPr id="477" name="Google Shape;477;p28"/>
              <p:cNvGrpSpPr/>
              <p:nvPr/>
            </p:nvGrpSpPr>
            <p:grpSpPr>
              <a:xfrm>
                <a:off x="1834208" y="3643867"/>
                <a:ext cx="193185" cy="25622"/>
                <a:chOff x="1834208" y="3643867"/>
                <a:chExt cx="193185" cy="25622"/>
              </a:xfrm>
            </p:grpSpPr>
            <p:sp>
              <p:nvSpPr>
                <p:cNvPr id="478" name="Google Shape;478;p28"/>
                <p:cNvSpPr/>
                <p:nvPr/>
              </p:nvSpPr>
              <p:spPr>
                <a:xfrm>
                  <a:off x="1834208" y="3655851"/>
                  <a:ext cx="167541" cy="5"/>
                </a:xfrm>
                <a:custGeom>
                  <a:rect b="b" l="l" r="r" t="t"/>
                  <a:pathLst>
                    <a:path extrusionOk="0" fill="none" h="1" w="34959">
                      <a:moveTo>
                        <a:pt x="1" y="1"/>
                      </a:moveTo>
                      <a:lnTo>
                        <a:pt x="34959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8"/>
                <p:cNvSpPr/>
                <p:nvPr/>
              </p:nvSpPr>
              <p:spPr>
                <a:xfrm>
                  <a:off x="2000728" y="3643867"/>
                  <a:ext cx="26665" cy="25622"/>
                </a:xfrm>
                <a:custGeom>
                  <a:rect b="b" l="l" r="r" t="t"/>
                  <a:pathLst>
                    <a:path extrusionOk="0" h="5349" w="5564">
                      <a:moveTo>
                        <a:pt x="2886" y="0"/>
                      </a:moveTo>
                      <a:cubicBezTo>
                        <a:pt x="1806" y="0"/>
                        <a:pt x="828" y="650"/>
                        <a:pt x="416" y="1649"/>
                      </a:cubicBezTo>
                      <a:cubicBezTo>
                        <a:pt x="0" y="2649"/>
                        <a:pt x="230" y="3802"/>
                        <a:pt x="996" y="4564"/>
                      </a:cubicBezTo>
                      <a:cubicBezTo>
                        <a:pt x="1506" y="5076"/>
                        <a:pt x="2190" y="5349"/>
                        <a:pt x="2887" y="5349"/>
                      </a:cubicBezTo>
                      <a:cubicBezTo>
                        <a:pt x="3232" y="5349"/>
                        <a:pt x="3580" y="5282"/>
                        <a:pt x="3911" y="5144"/>
                      </a:cubicBezTo>
                      <a:cubicBezTo>
                        <a:pt x="4911" y="4732"/>
                        <a:pt x="5560" y="3758"/>
                        <a:pt x="5563" y="2674"/>
                      </a:cubicBezTo>
                      <a:cubicBezTo>
                        <a:pt x="5560" y="1197"/>
                        <a:pt x="4363" y="0"/>
                        <a:pt x="28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" name="Google Shape;480;p28"/>
              <p:cNvGrpSpPr/>
              <p:nvPr/>
            </p:nvGrpSpPr>
            <p:grpSpPr>
              <a:xfrm>
                <a:off x="1501054" y="3605478"/>
                <a:ext cx="333165" cy="249240"/>
                <a:chOff x="1501054" y="3605478"/>
                <a:chExt cx="333165" cy="249240"/>
              </a:xfrm>
            </p:grpSpPr>
            <p:sp>
              <p:nvSpPr>
                <p:cNvPr id="481" name="Google Shape;481;p28"/>
                <p:cNvSpPr/>
                <p:nvPr/>
              </p:nvSpPr>
              <p:spPr>
                <a:xfrm>
                  <a:off x="1656330" y="3605478"/>
                  <a:ext cx="177888" cy="102736"/>
                </a:xfrm>
                <a:custGeom>
                  <a:rect b="b" l="l" r="r" t="t"/>
                  <a:pathLst>
                    <a:path extrusionOk="0" h="21448" w="37118">
                      <a:moveTo>
                        <a:pt x="4947" y="1"/>
                      </a:moveTo>
                      <a:cubicBezTo>
                        <a:pt x="2214" y="1"/>
                        <a:pt x="0" y="2682"/>
                        <a:pt x="0" y="5987"/>
                      </a:cubicBezTo>
                      <a:lnTo>
                        <a:pt x="0" y="15464"/>
                      </a:lnTo>
                      <a:cubicBezTo>
                        <a:pt x="0" y="18769"/>
                        <a:pt x="2214" y="21447"/>
                        <a:pt x="4950" y="21447"/>
                      </a:cubicBezTo>
                      <a:lnTo>
                        <a:pt x="32168" y="21447"/>
                      </a:lnTo>
                      <a:cubicBezTo>
                        <a:pt x="34900" y="21447"/>
                        <a:pt x="37118" y="18769"/>
                        <a:pt x="37118" y="15464"/>
                      </a:cubicBezTo>
                      <a:lnTo>
                        <a:pt x="37118" y="5987"/>
                      </a:lnTo>
                      <a:cubicBezTo>
                        <a:pt x="37118" y="2682"/>
                        <a:pt x="34900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82" name="Google Shape;482;p28"/>
                <p:cNvGrpSpPr/>
                <p:nvPr/>
              </p:nvGrpSpPr>
              <p:grpSpPr>
                <a:xfrm>
                  <a:off x="1501054" y="3655851"/>
                  <a:ext cx="155286" cy="198867"/>
                  <a:chOff x="1501054" y="3655851"/>
                  <a:chExt cx="155286" cy="198867"/>
                </a:xfrm>
              </p:grpSpPr>
              <p:sp>
                <p:nvSpPr>
                  <p:cNvPr id="483" name="Google Shape;483;p28"/>
                  <p:cNvSpPr/>
                  <p:nvPr/>
                </p:nvSpPr>
                <p:spPr>
                  <a:xfrm>
                    <a:off x="1516351" y="3655851"/>
                    <a:ext cx="139989" cy="186082"/>
                  </a:xfrm>
                  <a:custGeom>
                    <a:rect b="b" l="l" r="r" t="t"/>
                    <a:pathLst>
                      <a:path extrusionOk="0" fill="none" h="38848" w="29210">
                        <a:moveTo>
                          <a:pt x="29209" y="1"/>
                        </a:moveTo>
                        <a:lnTo>
                          <a:pt x="17922" y="1"/>
                        </a:lnTo>
                        <a:cubicBezTo>
                          <a:pt x="14829" y="1"/>
                          <a:pt x="14209" y="3466"/>
                          <a:pt x="14209" y="3466"/>
                        </a:cubicBezTo>
                        <a:lnTo>
                          <a:pt x="14209" y="26448"/>
                        </a:lnTo>
                        <a:lnTo>
                          <a:pt x="0" y="26448"/>
                        </a:lnTo>
                        <a:lnTo>
                          <a:pt x="0" y="38848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28"/>
                  <p:cNvSpPr/>
                  <p:nvPr/>
                </p:nvSpPr>
                <p:spPr>
                  <a:xfrm>
                    <a:off x="1501054" y="3829092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6" y="4567"/>
                        </a:cubicBezTo>
                        <a:cubicBezTo>
                          <a:pt x="1507" y="5078"/>
                          <a:pt x="2192" y="5350"/>
                          <a:pt x="2890" y="5350"/>
                        </a:cubicBezTo>
                        <a:cubicBezTo>
                          <a:pt x="3234" y="5350"/>
                          <a:pt x="3581" y="5283"/>
                          <a:pt x="3911" y="5147"/>
                        </a:cubicBezTo>
                        <a:cubicBezTo>
                          <a:pt x="4910" y="4731"/>
                          <a:pt x="5560" y="3757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85" name="Google Shape;485;p28"/>
            <p:cNvGrpSpPr/>
            <p:nvPr/>
          </p:nvGrpSpPr>
          <p:grpSpPr>
            <a:xfrm>
              <a:off x="724986" y="3800594"/>
              <a:ext cx="532950" cy="302090"/>
              <a:chOff x="724986" y="3800594"/>
              <a:chExt cx="532950" cy="302090"/>
            </a:xfrm>
          </p:grpSpPr>
          <p:grpSp>
            <p:nvGrpSpPr>
              <p:cNvPr id="486" name="Google Shape;486;p28"/>
              <p:cNvGrpSpPr/>
              <p:nvPr/>
            </p:nvGrpSpPr>
            <p:grpSpPr>
              <a:xfrm>
                <a:off x="724986" y="4044367"/>
                <a:ext cx="181314" cy="25626"/>
                <a:chOff x="724986" y="4044367"/>
                <a:chExt cx="181314" cy="25626"/>
              </a:xfrm>
            </p:grpSpPr>
            <p:sp>
              <p:nvSpPr>
                <p:cNvPr id="487" name="Google Shape;487;p28"/>
                <p:cNvSpPr/>
                <p:nvPr/>
              </p:nvSpPr>
              <p:spPr>
                <a:xfrm>
                  <a:off x="746695" y="4059966"/>
                  <a:ext cx="159605" cy="5"/>
                </a:xfrm>
                <a:custGeom>
                  <a:rect b="b" l="l" r="r" t="t"/>
                  <a:pathLst>
                    <a:path extrusionOk="0" fill="none" h="1" w="33303">
                      <a:moveTo>
                        <a:pt x="1" y="1"/>
                      </a:moveTo>
                      <a:lnTo>
                        <a:pt x="33303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28"/>
                <p:cNvSpPr/>
                <p:nvPr/>
              </p:nvSpPr>
              <p:spPr>
                <a:xfrm>
                  <a:off x="724986" y="4044367"/>
                  <a:ext cx="26646" cy="25626"/>
                </a:xfrm>
                <a:custGeom>
                  <a:rect b="b" l="l" r="r" t="t"/>
                  <a:pathLst>
                    <a:path extrusionOk="0" h="5350" w="5560">
                      <a:moveTo>
                        <a:pt x="2674" y="0"/>
                      </a:moveTo>
                      <a:cubicBezTo>
                        <a:pt x="1197" y="0"/>
                        <a:pt x="0" y="1197"/>
                        <a:pt x="0" y="2674"/>
                      </a:cubicBezTo>
                      <a:cubicBezTo>
                        <a:pt x="0" y="3758"/>
                        <a:pt x="653" y="4732"/>
                        <a:pt x="1653" y="5147"/>
                      </a:cubicBezTo>
                      <a:cubicBezTo>
                        <a:pt x="1983" y="5284"/>
                        <a:pt x="2329" y="5350"/>
                        <a:pt x="2673" y="5350"/>
                      </a:cubicBezTo>
                      <a:cubicBezTo>
                        <a:pt x="3369" y="5350"/>
                        <a:pt x="4054" y="5078"/>
                        <a:pt x="4567" y="4567"/>
                      </a:cubicBezTo>
                      <a:cubicBezTo>
                        <a:pt x="5330" y="3801"/>
                        <a:pt x="5559" y="2649"/>
                        <a:pt x="5147" y="1653"/>
                      </a:cubicBezTo>
                      <a:cubicBezTo>
                        <a:pt x="4731" y="653"/>
                        <a:pt x="3757" y="0"/>
                        <a:pt x="26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" name="Google Shape;489;p28"/>
              <p:cNvGrpSpPr/>
              <p:nvPr/>
            </p:nvGrpSpPr>
            <p:grpSpPr>
              <a:xfrm>
                <a:off x="906290" y="3800594"/>
                <a:ext cx="351646" cy="302090"/>
                <a:chOff x="906290" y="3800594"/>
                <a:chExt cx="351646" cy="302090"/>
              </a:xfrm>
            </p:grpSpPr>
            <p:grpSp>
              <p:nvGrpSpPr>
                <p:cNvPr id="490" name="Google Shape;490;p28"/>
                <p:cNvGrpSpPr/>
                <p:nvPr/>
              </p:nvGrpSpPr>
              <p:grpSpPr>
                <a:xfrm>
                  <a:off x="1084172" y="3842857"/>
                  <a:ext cx="173764" cy="217131"/>
                  <a:chOff x="1084172" y="3842857"/>
                  <a:chExt cx="173764" cy="217131"/>
                </a:xfrm>
              </p:grpSpPr>
              <p:grpSp>
                <p:nvGrpSpPr>
                  <p:cNvPr id="491" name="Google Shape;491;p28"/>
                  <p:cNvGrpSpPr/>
                  <p:nvPr/>
                </p:nvGrpSpPr>
                <p:grpSpPr>
                  <a:xfrm>
                    <a:off x="1156862" y="3936509"/>
                    <a:ext cx="101073" cy="25622"/>
                    <a:chOff x="1156862" y="3936509"/>
                    <a:chExt cx="101073" cy="25622"/>
                  </a:xfrm>
                </p:grpSpPr>
                <p:sp>
                  <p:nvSpPr>
                    <p:cNvPr id="492" name="Google Shape;492;p28"/>
                    <p:cNvSpPr/>
                    <p:nvPr/>
                  </p:nvSpPr>
                  <p:spPr>
                    <a:xfrm>
                      <a:off x="1156862" y="3936509"/>
                      <a:ext cx="26651" cy="25622"/>
                    </a:xfrm>
                    <a:custGeom>
                      <a:rect b="b" l="l" r="r" t="t"/>
                      <a:pathLst>
                        <a:path extrusionOk="0" h="5349" w="5561">
                          <a:moveTo>
                            <a:pt x="2886" y="1"/>
                          </a:moveTo>
                          <a:cubicBezTo>
                            <a:pt x="1803" y="1"/>
                            <a:pt x="829" y="650"/>
                            <a:pt x="413" y="1649"/>
                          </a:cubicBezTo>
                          <a:cubicBezTo>
                            <a:pt x="1" y="2649"/>
                            <a:pt x="227" y="3798"/>
                            <a:pt x="993" y="4564"/>
                          </a:cubicBezTo>
                          <a:cubicBezTo>
                            <a:pt x="1505" y="5076"/>
                            <a:pt x="2189" y="5349"/>
                            <a:pt x="2884" y="5349"/>
                          </a:cubicBezTo>
                          <a:cubicBezTo>
                            <a:pt x="3229" y="5349"/>
                            <a:pt x="3576" y="5282"/>
                            <a:pt x="3908" y="5144"/>
                          </a:cubicBezTo>
                          <a:cubicBezTo>
                            <a:pt x="4907" y="4732"/>
                            <a:pt x="5560" y="3758"/>
                            <a:pt x="5560" y="2674"/>
                          </a:cubicBezTo>
                          <a:cubicBezTo>
                            <a:pt x="5560" y="1197"/>
                            <a:pt x="4364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3" name="Google Shape;493;p28"/>
                    <p:cNvSpPr/>
                    <p:nvPr/>
                  </p:nvSpPr>
                  <p:spPr>
                    <a:xfrm>
                      <a:off x="1173592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7598" y="0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solidFill>
                      <a:schemeClr val="accent1"/>
                    </a:solidFill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94" name="Google Shape;494;p28"/>
                  <p:cNvSpPr/>
                  <p:nvPr/>
                </p:nvSpPr>
                <p:spPr>
                  <a:xfrm>
                    <a:off x="1084172" y="3842857"/>
                    <a:ext cx="86476" cy="217131"/>
                  </a:xfrm>
                  <a:custGeom>
                    <a:rect b="b" l="l" r="r" t="t"/>
                    <a:pathLst>
                      <a:path extrusionOk="0" fill="none" h="45330" w="18044">
                        <a:moveTo>
                          <a:pt x="0" y="45330"/>
                        </a:moveTo>
                        <a:lnTo>
                          <a:pt x="12418" y="45330"/>
                        </a:lnTo>
                        <a:cubicBezTo>
                          <a:pt x="15150" y="45330"/>
                          <a:pt x="18043" y="42619"/>
                          <a:pt x="18043" y="35634"/>
                        </a:cubicBezTo>
                        <a:lnTo>
                          <a:pt x="18043" y="9697"/>
                        </a:lnTo>
                        <a:cubicBezTo>
                          <a:pt x="18043" y="2711"/>
                          <a:pt x="15150" y="1"/>
                          <a:pt x="12418" y="1"/>
                        </a:cubicBezTo>
                        <a:lnTo>
                          <a:pt x="1715" y="1"/>
                        </a:ln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5" name="Google Shape;495;p28"/>
                <p:cNvSpPr/>
                <p:nvPr/>
              </p:nvSpPr>
              <p:spPr>
                <a:xfrm>
                  <a:off x="906290" y="3999967"/>
                  <a:ext cx="177893" cy="102717"/>
                </a:xfrm>
                <a:custGeom>
                  <a:rect b="b" l="l" r="r" t="t"/>
                  <a:pathLst>
                    <a:path extrusionOk="0" h="21444" w="37119">
                      <a:moveTo>
                        <a:pt x="4947" y="1"/>
                      </a:moveTo>
                      <a:cubicBezTo>
                        <a:pt x="2215" y="1"/>
                        <a:pt x="1" y="2678"/>
                        <a:pt x="1" y="5983"/>
                      </a:cubicBezTo>
                      <a:lnTo>
                        <a:pt x="1" y="15461"/>
                      </a:lnTo>
                      <a:cubicBezTo>
                        <a:pt x="1" y="18766"/>
                        <a:pt x="2215" y="21443"/>
                        <a:pt x="4947" y="21443"/>
                      </a:cubicBezTo>
                      <a:lnTo>
                        <a:pt x="32168" y="21443"/>
                      </a:lnTo>
                      <a:cubicBezTo>
                        <a:pt x="34901" y="21443"/>
                        <a:pt x="37118" y="18766"/>
                        <a:pt x="37118" y="15461"/>
                      </a:cubicBezTo>
                      <a:lnTo>
                        <a:pt x="37118" y="5983"/>
                      </a:lnTo>
                      <a:cubicBezTo>
                        <a:pt x="37118" y="2678"/>
                        <a:pt x="34901" y="1"/>
                        <a:pt x="321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8"/>
                <p:cNvSpPr/>
                <p:nvPr/>
              </p:nvSpPr>
              <p:spPr>
                <a:xfrm>
                  <a:off x="914509" y="3800594"/>
                  <a:ext cx="177888" cy="102731"/>
                </a:xfrm>
                <a:custGeom>
                  <a:rect b="b" l="l" r="r" t="t"/>
                  <a:pathLst>
                    <a:path extrusionOk="0" h="21447" w="37118">
                      <a:moveTo>
                        <a:pt x="4951" y="0"/>
                      </a:moveTo>
                      <a:cubicBezTo>
                        <a:pt x="2218" y="0"/>
                        <a:pt x="0" y="2678"/>
                        <a:pt x="0" y="5983"/>
                      </a:cubicBezTo>
                      <a:lnTo>
                        <a:pt x="0" y="15460"/>
                      </a:lnTo>
                      <a:cubicBezTo>
                        <a:pt x="0" y="18765"/>
                        <a:pt x="2215" y="21446"/>
                        <a:pt x="4951" y="21446"/>
                      </a:cubicBezTo>
                      <a:lnTo>
                        <a:pt x="32168" y="21446"/>
                      </a:lnTo>
                      <a:cubicBezTo>
                        <a:pt x="34900" y="21446"/>
                        <a:pt x="37118" y="18765"/>
                        <a:pt x="37118" y="15460"/>
                      </a:cubicBezTo>
                      <a:lnTo>
                        <a:pt x="37118" y="5983"/>
                      </a:lnTo>
                      <a:cubicBezTo>
                        <a:pt x="37118" y="2678"/>
                        <a:pt x="34900" y="0"/>
                        <a:pt x="321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rgbClr val="CFD9E0"/>
                  </a:solidFill>
                  <a:prstDash val="solid"/>
                  <a:miter lim="36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" name="Google Shape;497;p28"/>
              <p:cNvGrpSpPr/>
              <p:nvPr/>
            </p:nvGrpSpPr>
            <p:grpSpPr>
              <a:xfrm>
                <a:off x="724986" y="3830189"/>
                <a:ext cx="189533" cy="25626"/>
                <a:chOff x="724986" y="3830189"/>
                <a:chExt cx="189533" cy="25626"/>
              </a:xfrm>
            </p:grpSpPr>
            <p:sp>
              <p:nvSpPr>
                <p:cNvPr id="498" name="Google Shape;498;p28"/>
                <p:cNvSpPr/>
                <p:nvPr/>
              </p:nvSpPr>
              <p:spPr>
                <a:xfrm>
                  <a:off x="724986" y="3830189"/>
                  <a:ext cx="26646" cy="25626"/>
                </a:xfrm>
                <a:custGeom>
                  <a:rect b="b" l="l" r="r" t="t"/>
                  <a:pathLst>
                    <a:path extrusionOk="0" h="5350" w="5560">
                      <a:moveTo>
                        <a:pt x="2674" y="1"/>
                      </a:moveTo>
                      <a:cubicBezTo>
                        <a:pt x="1197" y="1"/>
                        <a:pt x="0" y="1197"/>
                        <a:pt x="0" y="2675"/>
                      </a:cubicBezTo>
                      <a:cubicBezTo>
                        <a:pt x="0" y="3758"/>
                        <a:pt x="653" y="4732"/>
                        <a:pt x="1653" y="5144"/>
                      </a:cubicBezTo>
                      <a:cubicBezTo>
                        <a:pt x="1984" y="5282"/>
                        <a:pt x="2331" y="5349"/>
                        <a:pt x="2676" y="5349"/>
                      </a:cubicBezTo>
                      <a:cubicBezTo>
                        <a:pt x="3371" y="5349"/>
                        <a:pt x="4055" y="5077"/>
                        <a:pt x="4567" y="4564"/>
                      </a:cubicBezTo>
                      <a:cubicBezTo>
                        <a:pt x="5330" y="3802"/>
                        <a:pt x="5559" y="2649"/>
                        <a:pt x="5147" y="1650"/>
                      </a:cubicBezTo>
                      <a:cubicBezTo>
                        <a:pt x="4731" y="650"/>
                        <a:pt x="3757" y="1"/>
                        <a:pt x="26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28"/>
                <p:cNvSpPr/>
                <p:nvPr/>
              </p:nvSpPr>
              <p:spPr>
                <a:xfrm>
                  <a:off x="746695" y="3842838"/>
                  <a:ext cx="167824" cy="5"/>
                </a:xfrm>
                <a:custGeom>
                  <a:rect b="b" l="l" r="r" t="t"/>
                  <a:pathLst>
                    <a:path extrusionOk="0" fill="none" h="1" w="35018">
                      <a:moveTo>
                        <a:pt x="35017" y="1"/>
                      </a:move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00" name="Google Shape;500;p28"/>
          <p:cNvSpPr txBox="1"/>
          <p:nvPr/>
        </p:nvSpPr>
        <p:spPr>
          <a:xfrm>
            <a:off x="2569250" y="24652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acousticness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1" name="Google Shape;501;p28"/>
          <p:cNvSpPr txBox="1"/>
          <p:nvPr/>
        </p:nvSpPr>
        <p:spPr>
          <a:xfrm>
            <a:off x="2827125" y="2803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energy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2" name="Google Shape;502;p28"/>
          <p:cNvSpPr txBox="1"/>
          <p:nvPr/>
        </p:nvSpPr>
        <p:spPr>
          <a:xfrm>
            <a:off x="2505600" y="308695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danceability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3" name="Google Shape;503;p28"/>
          <p:cNvSpPr txBox="1"/>
          <p:nvPr/>
        </p:nvSpPr>
        <p:spPr>
          <a:xfrm>
            <a:off x="2246175" y="3390200"/>
            <a:ext cx="125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instrumentalness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5169125" y="24652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tempo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5268625" y="2803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loudness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5272150" y="308695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valance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5169125" y="3375900"/>
            <a:ext cx="95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livliness</a:t>
            </a:r>
            <a:endParaRPr sz="10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08" name="Google Shape;508;p28"/>
          <p:cNvSpPr/>
          <p:nvPr/>
        </p:nvSpPr>
        <p:spPr>
          <a:xfrm rot="-5400000">
            <a:off x="6413814" y="3108065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8"/>
          <p:cNvSpPr/>
          <p:nvPr/>
        </p:nvSpPr>
        <p:spPr>
          <a:xfrm rot="-5400000">
            <a:off x="7111934" y="3793804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8"/>
          <p:cNvSpPr/>
          <p:nvPr/>
        </p:nvSpPr>
        <p:spPr>
          <a:xfrm rot="-5400000">
            <a:off x="7111934" y="3344126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8"/>
          <p:cNvSpPr/>
          <p:nvPr/>
        </p:nvSpPr>
        <p:spPr>
          <a:xfrm rot="-5400000">
            <a:off x="7111934" y="2894448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8"/>
          <p:cNvSpPr/>
          <p:nvPr/>
        </p:nvSpPr>
        <p:spPr>
          <a:xfrm rot="-5400000">
            <a:off x="7111895" y="2444810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8"/>
          <p:cNvSpPr/>
          <p:nvPr/>
        </p:nvSpPr>
        <p:spPr>
          <a:xfrm rot="-5400000">
            <a:off x="7111895" y="3795010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8"/>
          <p:cNvSpPr txBox="1"/>
          <p:nvPr/>
        </p:nvSpPr>
        <p:spPr>
          <a:xfrm>
            <a:off x="7468275" y="23801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HAPPY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7493900" y="28412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28"/>
          <p:cNvSpPr txBox="1"/>
          <p:nvPr/>
        </p:nvSpPr>
        <p:spPr>
          <a:xfrm>
            <a:off x="7493900" y="3294400"/>
            <a:ext cx="1190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ENERGETIC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28"/>
          <p:cNvSpPr txBox="1"/>
          <p:nvPr/>
        </p:nvSpPr>
        <p:spPr>
          <a:xfrm>
            <a:off x="7526425" y="3747550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CALM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9"/>
          <p:cNvSpPr txBox="1"/>
          <p:nvPr>
            <p:ph type="ctrTitle"/>
          </p:nvPr>
        </p:nvSpPr>
        <p:spPr>
          <a:xfrm>
            <a:off x="4588900" y="1356500"/>
            <a:ext cx="43722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Music Recommendation</a:t>
            </a:r>
            <a:endParaRPr sz="3000"/>
          </a:p>
        </p:txBody>
      </p:sp>
      <p:cxnSp>
        <p:nvCxnSpPr>
          <p:cNvPr id="523" name="Google Shape;523;p29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29"/>
          <p:cNvSpPr txBox="1"/>
          <p:nvPr/>
        </p:nvSpPr>
        <p:spPr>
          <a:xfrm>
            <a:off x="4842475" y="2088150"/>
            <a:ext cx="3689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Spotify API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Real-time featured tracks along with additional information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29"/>
          <p:cNvSpPr/>
          <p:nvPr/>
        </p:nvSpPr>
        <p:spPr>
          <a:xfrm>
            <a:off x="955175" y="1094125"/>
            <a:ext cx="2708958" cy="245462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6" name="Google Shape;526;p29"/>
          <p:cNvGrpSpPr/>
          <p:nvPr/>
        </p:nvGrpSpPr>
        <p:grpSpPr>
          <a:xfrm>
            <a:off x="1716043" y="1554651"/>
            <a:ext cx="1160033" cy="1216941"/>
            <a:chOff x="-9089725" y="3180200"/>
            <a:chExt cx="353550" cy="351900"/>
          </a:xfrm>
        </p:grpSpPr>
        <p:sp>
          <p:nvSpPr>
            <p:cNvPr id="527" name="Google Shape;527;p29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MUSIC RECOMMENDATION</a:t>
            </a:r>
            <a:endParaRPr/>
          </a:p>
        </p:txBody>
      </p:sp>
      <p:cxnSp>
        <p:nvCxnSpPr>
          <p:cNvPr id="534" name="Google Shape;534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30"/>
          <p:cNvSpPr/>
          <p:nvPr/>
        </p:nvSpPr>
        <p:spPr>
          <a:xfrm>
            <a:off x="600269" y="2728450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0"/>
          <p:cNvSpPr/>
          <p:nvPr/>
        </p:nvSpPr>
        <p:spPr>
          <a:xfrm>
            <a:off x="750867" y="2860814"/>
            <a:ext cx="727410" cy="641042"/>
          </a:xfrm>
          <a:custGeom>
            <a:rect b="b" l="l" r="r" t="t"/>
            <a:pathLst>
              <a:path extrusionOk="0" h="34098" w="38692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0"/>
          <p:cNvSpPr/>
          <p:nvPr/>
        </p:nvSpPr>
        <p:spPr>
          <a:xfrm>
            <a:off x="659561" y="2840530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30"/>
          <p:cNvSpPr/>
          <p:nvPr/>
        </p:nvSpPr>
        <p:spPr>
          <a:xfrm>
            <a:off x="1703919" y="31038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0"/>
          <p:cNvSpPr/>
          <p:nvPr/>
        </p:nvSpPr>
        <p:spPr>
          <a:xfrm>
            <a:off x="2018848" y="31038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0"/>
          <p:cNvSpPr/>
          <p:nvPr/>
        </p:nvSpPr>
        <p:spPr>
          <a:xfrm>
            <a:off x="6218005" y="3104104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0"/>
          <p:cNvSpPr/>
          <p:nvPr/>
        </p:nvSpPr>
        <p:spPr>
          <a:xfrm>
            <a:off x="5903255" y="3104104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0"/>
          <p:cNvSpPr txBox="1"/>
          <p:nvPr/>
        </p:nvSpPr>
        <p:spPr>
          <a:xfrm>
            <a:off x="659550" y="2394750"/>
            <a:ext cx="119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Spotify API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43" name="Google Shape;543;p30"/>
          <p:cNvGrpSpPr/>
          <p:nvPr/>
        </p:nvGrpSpPr>
        <p:grpSpPr>
          <a:xfrm>
            <a:off x="944918" y="3011941"/>
            <a:ext cx="339306" cy="339253"/>
            <a:chOff x="2685825" y="840375"/>
            <a:chExt cx="481900" cy="481825"/>
          </a:xfrm>
        </p:grpSpPr>
        <p:sp>
          <p:nvSpPr>
            <p:cNvPr id="544" name="Google Shape;544;p30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6" name="Google Shape;546;p30"/>
          <p:cNvSpPr/>
          <p:nvPr/>
        </p:nvSpPr>
        <p:spPr>
          <a:xfrm>
            <a:off x="2682100" y="2454575"/>
            <a:ext cx="1748700" cy="149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Real-time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 Trending 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E2A47"/>
                </a:solidFill>
                <a:latin typeface="Roboto"/>
                <a:ea typeface="Roboto"/>
                <a:cs typeface="Roboto"/>
                <a:sym typeface="Roboto"/>
              </a:rPr>
              <a:t>Tracks</a:t>
            </a:r>
            <a:endParaRPr b="1" sz="1800">
              <a:solidFill>
                <a:srgbClr val="0E2A4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7" name="Google Shape;547;p30"/>
          <p:cNvCxnSpPr>
            <a:stCxn id="548" idx="4"/>
            <a:endCxn id="549" idx="0"/>
          </p:cNvCxnSpPr>
          <p:nvPr/>
        </p:nvCxnSpPr>
        <p:spPr>
          <a:xfrm flipH="1" rot="10800000">
            <a:off x="5181641" y="3548959"/>
            <a:ext cx="138300" cy="2973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30"/>
          <p:cNvCxnSpPr>
            <a:stCxn id="549" idx="0"/>
            <a:endCxn id="551" idx="4"/>
          </p:cNvCxnSpPr>
          <p:nvPr/>
        </p:nvCxnSpPr>
        <p:spPr>
          <a:xfrm rot="10800000">
            <a:off x="5181601" y="3204085"/>
            <a:ext cx="138300" cy="3450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30"/>
          <p:cNvCxnSpPr>
            <a:stCxn id="551" idx="4"/>
            <a:endCxn id="553" idx="0"/>
          </p:cNvCxnSpPr>
          <p:nvPr/>
        </p:nvCxnSpPr>
        <p:spPr>
          <a:xfrm flipH="1" rot="10800000">
            <a:off x="5181641" y="2858975"/>
            <a:ext cx="138300" cy="3450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30"/>
          <p:cNvCxnSpPr>
            <a:stCxn id="553" idx="0"/>
            <a:endCxn id="555" idx="4"/>
          </p:cNvCxnSpPr>
          <p:nvPr/>
        </p:nvCxnSpPr>
        <p:spPr>
          <a:xfrm rot="10800000">
            <a:off x="5181601" y="2561568"/>
            <a:ext cx="138300" cy="297300"/>
          </a:xfrm>
          <a:prstGeom prst="straightConnector1">
            <a:avLst/>
          </a:prstGeom>
          <a:noFill/>
          <a:ln cap="flat" cmpd="sng" w="19050">
            <a:solidFill>
              <a:srgbClr val="435D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30"/>
          <p:cNvSpPr/>
          <p:nvPr/>
        </p:nvSpPr>
        <p:spPr>
          <a:xfrm rot="-5400000">
            <a:off x="4884362" y="2413054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30"/>
          <p:cNvSpPr/>
          <p:nvPr/>
        </p:nvSpPr>
        <p:spPr>
          <a:xfrm rot="-5400000">
            <a:off x="4884362" y="3055336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30"/>
          <p:cNvSpPr/>
          <p:nvPr/>
        </p:nvSpPr>
        <p:spPr>
          <a:xfrm rot="-5400000">
            <a:off x="4884362" y="3697619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0"/>
          <p:cNvSpPr/>
          <p:nvPr/>
        </p:nvSpPr>
        <p:spPr>
          <a:xfrm rot="-5400000">
            <a:off x="5319901" y="2710228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30"/>
          <p:cNvSpPr/>
          <p:nvPr/>
        </p:nvSpPr>
        <p:spPr>
          <a:xfrm rot="-5400000">
            <a:off x="5319901" y="3400445"/>
            <a:ext cx="297279" cy="297279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rgbClr val="435D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30"/>
          <p:cNvSpPr txBox="1"/>
          <p:nvPr/>
        </p:nvSpPr>
        <p:spPr>
          <a:xfrm>
            <a:off x="4672550" y="4115203"/>
            <a:ext cx="119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Recommandés</a:t>
            </a:r>
            <a:b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according to mood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7" name="Google Shape;557;p30"/>
          <p:cNvGrpSpPr/>
          <p:nvPr/>
        </p:nvGrpSpPr>
        <p:grpSpPr>
          <a:xfrm>
            <a:off x="6970807" y="2395220"/>
            <a:ext cx="356221" cy="353059"/>
            <a:chOff x="-12643475" y="4081850"/>
            <a:chExt cx="353675" cy="350500"/>
          </a:xfrm>
        </p:grpSpPr>
        <p:sp>
          <p:nvSpPr>
            <p:cNvPr id="558" name="Google Shape;55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30"/>
          <p:cNvGrpSpPr/>
          <p:nvPr/>
        </p:nvGrpSpPr>
        <p:grpSpPr>
          <a:xfrm>
            <a:off x="7003107" y="2905995"/>
            <a:ext cx="356221" cy="353059"/>
            <a:chOff x="-12643475" y="4081850"/>
            <a:chExt cx="353675" cy="350500"/>
          </a:xfrm>
        </p:grpSpPr>
        <p:sp>
          <p:nvSpPr>
            <p:cNvPr id="563" name="Google Shape;56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0"/>
          <p:cNvGrpSpPr/>
          <p:nvPr/>
        </p:nvGrpSpPr>
        <p:grpSpPr>
          <a:xfrm>
            <a:off x="7739595" y="2695432"/>
            <a:ext cx="356221" cy="353059"/>
            <a:chOff x="-12643475" y="4081850"/>
            <a:chExt cx="353675" cy="350500"/>
          </a:xfrm>
        </p:grpSpPr>
        <p:sp>
          <p:nvSpPr>
            <p:cNvPr id="568" name="Google Shape;56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0"/>
          <p:cNvGrpSpPr/>
          <p:nvPr/>
        </p:nvGrpSpPr>
        <p:grpSpPr>
          <a:xfrm>
            <a:off x="7166982" y="3416770"/>
            <a:ext cx="356221" cy="353059"/>
            <a:chOff x="-12643475" y="4081850"/>
            <a:chExt cx="353675" cy="350500"/>
          </a:xfrm>
        </p:grpSpPr>
        <p:sp>
          <p:nvSpPr>
            <p:cNvPr id="573" name="Google Shape;57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30"/>
          <p:cNvGrpSpPr/>
          <p:nvPr/>
        </p:nvGrpSpPr>
        <p:grpSpPr>
          <a:xfrm>
            <a:off x="7999632" y="3259045"/>
            <a:ext cx="356221" cy="353059"/>
            <a:chOff x="-12643475" y="4081850"/>
            <a:chExt cx="353675" cy="350500"/>
          </a:xfrm>
        </p:grpSpPr>
        <p:sp>
          <p:nvSpPr>
            <p:cNvPr id="578" name="Google Shape;57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0"/>
          <p:cNvGrpSpPr/>
          <p:nvPr/>
        </p:nvGrpSpPr>
        <p:grpSpPr>
          <a:xfrm>
            <a:off x="7643407" y="3889320"/>
            <a:ext cx="356221" cy="353059"/>
            <a:chOff x="-12643475" y="4081850"/>
            <a:chExt cx="353675" cy="350500"/>
          </a:xfrm>
        </p:grpSpPr>
        <p:sp>
          <p:nvSpPr>
            <p:cNvPr id="583" name="Google Shape;58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0"/>
          <p:cNvGrpSpPr/>
          <p:nvPr/>
        </p:nvGrpSpPr>
        <p:grpSpPr>
          <a:xfrm>
            <a:off x="8476082" y="3769820"/>
            <a:ext cx="356221" cy="353059"/>
            <a:chOff x="-12643475" y="4081850"/>
            <a:chExt cx="353675" cy="350500"/>
          </a:xfrm>
        </p:grpSpPr>
        <p:sp>
          <p:nvSpPr>
            <p:cNvPr id="588" name="Google Shape;58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30"/>
          <p:cNvGrpSpPr/>
          <p:nvPr/>
        </p:nvGrpSpPr>
        <p:grpSpPr>
          <a:xfrm>
            <a:off x="8399207" y="2457582"/>
            <a:ext cx="356221" cy="353059"/>
            <a:chOff x="-12643475" y="4081850"/>
            <a:chExt cx="353675" cy="350500"/>
          </a:xfrm>
        </p:grpSpPr>
        <p:sp>
          <p:nvSpPr>
            <p:cNvPr id="593" name="Google Shape;59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30"/>
          <p:cNvGrpSpPr/>
          <p:nvPr/>
        </p:nvGrpSpPr>
        <p:grpSpPr>
          <a:xfrm>
            <a:off x="7739607" y="2131820"/>
            <a:ext cx="356221" cy="353059"/>
            <a:chOff x="-12643475" y="4081850"/>
            <a:chExt cx="353675" cy="350500"/>
          </a:xfrm>
        </p:grpSpPr>
        <p:sp>
          <p:nvSpPr>
            <p:cNvPr id="598" name="Google Shape;598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" name="Google Shape;602;p30"/>
          <p:cNvGrpSpPr/>
          <p:nvPr/>
        </p:nvGrpSpPr>
        <p:grpSpPr>
          <a:xfrm>
            <a:off x="8610157" y="3103882"/>
            <a:ext cx="356221" cy="353059"/>
            <a:chOff x="-12643475" y="4081850"/>
            <a:chExt cx="353675" cy="350500"/>
          </a:xfrm>
        </p:grpSpPr>
        <p:sp>
          <p:nvSpPr>
            <p:cNvPr id="603" name="Google Shape;603;p3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7" name="Google Shape;607;p30"/>
          <p:cNvSpPr txBox="1"/>
          <p:nvPr/>
        </p:nvSpPr>
        <p:spPr>
          <a:xfrm>
            <a:off x="7359325" y="4331653"/>
            <a:ext cx="119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List of tracks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1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USED TECHNOLOGIES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3" name="Google Shape;613;p31"/>
          <p:cNvSpPr/>
          <p:nvPr/>
        </p:nvSpPr>
        <p:spPr>
          <a:xfrm>
            <a:off x="1019175" y="1838325"/>
            <a:ext cx="1562100" cy="15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1"/>
          <p:cNvSpPr/>
          <p:nvPr/>
        </p:nvSpPr>
        <p:spPr>
          <a:xfrm>
            <a:off x="3578213" y="2634450"/>
            <a:ext cx="2009700" cy="2009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1"/>
          <p:cNvSpPr/>
          <p:nvPr/>
        </p:nvSpPr>
        <p:spPr>
          <a:xfrm>
            <a:off x="6572250" y="2057400"/>
            <a:ext cx="1419300" cy="141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31"/>
          <p:cNvCxnSpPr/>
          <p:nvPr/>
        </p:nvCxnSpPr>
        <p:spPr>
          <a:xfrm>
            <a:off x="2343150" y="2971800"/>
            <a:ext cx="1600200" cy="504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31"/>
          <p:cNvCxnSpPr/>
          <p:nvPr/>
        </p:nvCxnSpPr>
        <p:spPr>
          <a:xfrm flipH="1" rot="10800000">
            <a:off x="5019675" y="2634450"/>
            <a:ext cx="1790700" cy="1080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31"/>
          <p:cNvCxnSpPr/>
          <p:nvPr/>
        </p:nvCxnSpPr>
        <p:spPr>
          <a:xfrm flipH="1">
            <a:off x="-600225" y="2543175"/>
            <a:ext cx="1886100" cy="714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31"/>
          <p:cNvCxnSpPr/>
          <p:nvPr/>
        </p:nvCxnSpPr>
        <p:spPr>
          <a:xfrm rot="10800000">
            <a:off x="7638600" y="2714625"/>
            <a:ext cx="1734000" cy="1181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0" name="Google Shape;620;p31"/>
          <p:cNvSpPr txBox="1"/>
          <p:nvPr>
            <p:ph idx="4294967295" type="ctrTitle"/>
          </p:nvPr>
        </p:nvSpPr>
        <p:spPr>
          <a:xfrm>
            <a:off x="3545069" y="37976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BACKEND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1" name="Google Shape;621;p31"/>
          <p:cNvSpPr txBox="1"/>
          <p:nvPr>
            <p:ph idx="4294967295" type="ctrTitle"/>
          </p:nvPr>
        </p:nvSpPr>
        <p:spPr>
          <a:xfrm>
            <a:off x="6243906" y="28227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API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2" name="Google Shape;622;p31"/>
          <p:cNvSpPr txBox="1"/>
          <p:nvPr>
            <p:ph idx="4294967295" type="subTitle"/>
          </p:nvPr>
        </p:nvSpPr>
        <p:spPr>
          <a:xfrm>
            <a:off x="923850" y="3511325"/>
            <a:ext cx="14193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Javascript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React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Bootstrap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Material UI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3" name="Google Shape;623;p3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4" name="Google Shape;624;p31"/>
          <p:cNvSpPr/>
          <p:nvPr/>
        </p:nvSpPr>
        <p:spPr>
          <a:xfrm>
            <a:off x="1436650" y="2121250"/>
            <a:ext cx="754088" cy="69145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1"/>
          <p:cNvSpPr txBox="1"/>
          <p:nvPr>
            <p:ph idx="4294967295" type="ctrTitle"/>
          </p:nvPr>
        </p:nvSpPr>
        <p:spPr>
          <a:xfrm>
            <a:off x="801494" y="2726013"/>
            <a:ext cx="2076000" cy="1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E2A47"/>
                </a:solidFill>
              </a:rPr>
              <a:t>FRONTEND</a:t>
            </a:r>
            <a:endParaRPr sz="1400">
              <a:solidFill>
                <a:srgbClr val="0E2A47"/>
              </a:solidFill>
            </a:endParaRPr>
          </a:p>
        </p:txBody>
      </p:sp>
      <p:sp>
        <p:nvSpPr>
          <p:cNvPr id="626" name="Google Shape;626;p31"/>
          <p:cNvSpPr txBox="1"/>
          <p:nvPr>
            <p:ph idx="4294967295" type="subTitle"/>
          </p:nvPr>
        </p:nvSpPr>
        <p:spPr>
          <a:xfrm>
            <a:off x="3821025" y="1786825"/>
            <a:ext cx="14193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Tensorflow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Python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Flask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27" name="Google Shape;627;p31"/>
          <p:cNvGrpSpPr/>
          <p:nvPr/>
        </p:nvGrpSpPr>
        <p:grpSpPr>
          <a:xfrm>
            <a:off x="4094054" y="2922226"/>
            <a:ext cx="978010" cy="868980"/>
            <a:chOff x="-46422300" y="3936925"/>
            <a:chExt cx="320575" cy="302475"/>
          </a:xfrm>
        </p:grpSpPr>
        <p:sp>
          <p:nvSpPr>
            <p:cNvPr id="628" name="Google Shape;628;p31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1"/>
          <p:cNvGrpSpPr/>
          <p:nvPr/>
        </p:nvGrpSpPr>
        <p:grpSpPr>
          <a:xfrm>
            <a:off x="7064409" y="2330644"/>
            <a:ext cx="437539" cy="481886"/>
            <a:chOff x="-34408675" y="3202075"/>
            <a:chExt cx="295375" cy="291875"/>
          </a:xfrm>
        </p:grpSpPr>
        <p:sp>
          <p:nvSpPr>
            <p:cNvPr id="631" name="Google Shape;631;p31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31"/>
          <p:cNvSpPr txBox="1"/>
          <p:nvPr>
            <p:ph idx="4294967295" type="subTitle"/>
          </p:nvPr>
        </p:nvSpPr>
        <p:spPr>
          <a:xfrm>
            <a:off x="6516325" y="3675375"/>
            <a:ext cx="1419300" cy="4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b="1" lang="es" sz="1100">
                <a:latin typeface="Roboto"/>
                <a:ea typeface="Roboto"/>
                <a:cs typeface="Roboto"/>
                <a:sym typeface="Roboto"/>
              </a:rPr>
              <a:t>Spotify API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Future Work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1" name="Google Shape;641;p32"/>
          <p:cNvSpPr txBox="1"/>
          <p:nvPr>
            <p:ph idx="1" type="subTitle"/>
          </p:nvPr>
        </p:nvSpPr>
        <p:spPr>
          <a:xfrm>
            <a:off x="4979350" y="24773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TunExpo for Mobile</a:t>
            </a:r>
            <a:endParaRPr b="1" sz="17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2" name="Google Shape;642;p32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3" name="Google Shape;643;p32"/>
          <p:cNvSpPr/>
          <p:nvPr/>
        </p:nvSpPr>
        <p:spPr>
          <a:xfrm>
            <a:off x="1696303" y="1562901"/>
            <a:ext cx="1608936" cy="2575987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2"/>
          <p:cNvSpPr/>
          <p:nvPr/>
        </p:nvSpPr>
        <p:spPr>
          <a:xfrm>
            <a:off x="1848156" y="1767437"/>
            <a:ext cx="1304243" cy="2054740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2"/>
          <p:cNvSpPr/>
          <p:nvPr/>
        </p:nvSpPr>
        <p:spPr>
          <a:xfrm>
            <a:off x="2346950" y="3873204"/>
            <a:ext cx="268517" cy="197373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2"/>
          <p:cNvSpPr/>
          <p:nvPr/>
        </p:nvSpPr>
        <p:spPr>
          <a:xfrm>
            <a:off x="2340927" y="1643176"/>
            <a:ext cx="319791" cy="44887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3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YOU!</a:t>
            </a:r>
            <a:endParaRPr/>
          </a:p>
        </p:txBody>
      </p:sp>
      <p:grpSp>
        <p:nvGrpSpPr>
          <p:cNvPr id="652" name="Google Shape;652;p33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653" name="Google Shape;653;p33"/>
            <p:cNvSpPr/>
            <p:nvPr/>
          </p:nvSpPr>
          <p:spPr>
            <a:xfrm>
              <a:off x="4565450" y="4835675"/>
              <a:ext cx="850200" cy="445800"/>
            </a:xfrm>
            <a:custGeom>
              <a:rect b="b" l="l" r="r" t="t"/>
              <a:pathLst>
                <a:path extrusionOk="0" h="17832" w="34008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5848675" y="1425000"/>
              <a:ext cx="423525" cy="132575"/>
            </a:xfrm>
            <a:custGeom>
              <a:rect b="b" l="l" r="r" t="t"/>
              <a:pathLst>
                <a:path extrusionOk="0" h="5303" w="16941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5941025" y="1557925"/>
              <a:ext cx="238825" cy="95175"/>
            </a:xfrm>
            <a:custGeom>
              <a:rect b="b" l="l" r="r" t="t"/>
              <a:pathLst>
                <a:path extrusionOk="0" h="3807" w="9553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009475" y="1680125"/>
              <a:ext cx="119425" cy="102525"/>
            </a:xfrm>
            <a:custGeom>
              <a:rect b="b" l="l" r="r" t="t"/>
              <a:pathLst>
                <a:path extrusionOk="0" h="4101" w="4777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5753150" y="1286475"/>
              <a:ext cx="614575" cy="170775"/>
            </a:xfrm>
            <a:custGeom>
              <a:rect b="b" l="l" r="r" t="t"/>
              <a:pathLst>
                <a:path extrusionOk="0" h="6831" w="24583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1997375" y="1099025"/>
              <a:ext cx="3593400" cy="4136275"/>
            </a:xfrm>
            <a:custGeom>
              <a:rect b="b" l="l" r="r" t="t"/>
              <a:pathLst>
                <a:path extrusionOk="0" h="165451" w="143736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2271225" y="2928325"/>
              <a:ext cx="977575" cy="976000"/>
            </a:xfrm>
            <a:custGeom>
              <a:rect b="b" l="l" r="r" t="t"/>
              <a:pathLst>
                <a:path extrusionOk="0" h="39040" w="39103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957250" y="29984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307675" y="2819750"/>
              <a:ext cx="697375" cy="688475"/>
            </a:xfrm>
            <a:custGeom>
              <a:rect b="b" l="l" r="r" t="t"/>
              <a:pathLst>
                <a:path extrusionOk="0" h="27539" w="27895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445675" y="3165225"/>
              <a:ext cx="592975" cy="501025"/>
            </a:xfrm>
            <a:custGeom>
              <a:rect b="b" l="l" r="r" t="t"/>
              <a:pathLst>
                <a:path extrusionOk="0" h="20041" w="23719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481225" y="3027000"/>
              <a:ext cx="333850" cy="275925"/>
            </a:xfrm>
            <a:custGeom>
              <a:rect b="b" l="l" r="r" t="t"/>
              <a:pathLst>
                <a:path extrusionOk="0" h="11037" w="13354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39325" y="2213475"/>
              <a:ext cx="444225" cy="442625"/>
            </a:xfrm>
            <a:custGeom>
              <a:rect b="b" l="l" r="r" t="t"/>
              <a:pathLst>
                <a:path extrusionOk="0" h="17705" w="17769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1112175" y="2165725"/>
              <a:ext cx="313675" cy="310475"/>
            </a:xfrm>
            <a:custGeom>
              <a:rect b="b" l="l" r="r" t="t"/>
              <a:pathLst>
                <a:path extrusionOk="0" h="12419" w="12547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4310700" y="22087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4310700" y="23456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4310700" y="24825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4310700" y="2621050"/>
              <a:ext cx="1028525" cy="39850"/>
            </a:xfrm>
            <a:custGeom>
              <a:rect b="b" l="l" r="r" t="t"/>
              <a:pathLst>
                <a:path extrusionOk="0" h="1594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4310700" y="27579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4310700" y="28949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4310700" y="30318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4310700" y="31687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4310700" y="33056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4310700" y="34425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4310700" y="35795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4310700" y="37164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293525" y="220870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2293525" y="2345625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2293525" y="248255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2293525" y="2621050"/>
              <a:ext cx="1195675" cy="39850"/>
            </a:xfrm>
            <a:custGeom>
              <a:rect b="b" l="l" r="r" t="t"/>
              <a:pathLst>
                <a:path extrusionOk="0" h="1594" w="47827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4430100" y="1931675"/>
              <a:ext cx="730800" cy="119450"/>
            </a:xfrm>
            <a:custGeom>
              <a:rect b="b" l="l" r="r" t="t"/>
              <a:pathLst>
                <a:path extrusionOk="0" h="4778" w="29232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2817325" y="1931675"/>
              <a:ext cx="729200" cy="119450"/>
            </a:xfrm>
            <a:custGeom>
              <a:rect b="b" l="l" r="r" t="t"/>
              <a:pathLst>
                <a:path extrusionOk="0" h="4778" w="29168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8175" y="3272225"/>
              <a:ext cx="765825" cy="1550725"/>
            </a:xfrm>
            <a:custGeom>
              <a:rect b="b" l="l" r="r" t="t"/>
              <a:pathLst>
                <a:path extrusionOk="0" h="62029" w="30633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972075" y="4366000"/>
              <a:ext cx="79625" cy="398050"/>
            </a:xfrm>
            <a:custGeom>
              <a:rect b="b" l="l" r="r" t="t"/>
              <a:pathLst>
                <a:path extrusionOk="0" h="15922" w="3185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2436800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2791850" y="685075"/>
              <a:ext cx="213350" cy="214950"/>
            </a:xfrm>
            <a:custGeom>
              <a:rect b="b" l="l" r="r" t="t"/>
              <a:pathLst>
                <a:path extrusionOk="0" h="8598" w="8534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146875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2258475" y="570450"/>
              <a:ext cx="1280075" cy="444200"/>
            </a:xfrm>
            <a:custGeom>
              <a:rect b="b" l="l" r="r" t="t"/>
              <a:pathLst>
                <a:path extrusionOk="0" h="17768" w="51203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4947550" y="262775"/>
              <a:ext cx="1147925" cy="384100"/>
            </a:xfrm>
            <a:custGeom>
              <a:rect b="b" l="l" r="r" t="t"/>
              <a:pathLst>
                <a:path extrusionOk="0" h="15364" w="45917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5336025" y="1923725"/>
              <a:ext cx="162400" cy="135350"/>
            </a:xfrm>
            <a:custGeom>
              <a:rect b="b" l="l" r="r" t="t"/>
              <a:pathLst>
                <a:path extrusionOk="0" h="5414" w="6496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2651725" y="4047575"/>
              <a:ext cx="135375" cy="116250"/>
            </a:xfrm>
            <a:custGeom>
              <a:rect b="b" l="l" r="r" t="t"/>
              <a:pathLst>
                <a:path extrusionOk="0" h="4650" w="5415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2481375" y="1923725"/>
              <a:ext cx="164025" cy="135350"/>
            </a:xfrm>
            <a:custGeom>
              <a:rect b="b" l="l" r="r" t="t"/>
              <a:pathLst>
                <a:path extrusionOk="0" h="5414" w="6561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1459250" y="2527125"/>
              <a:ext cx="243625" cy="208425"/>
            </a:xfrm>
            <a:custGeom>
              <a:rect b="b" l="l" r="r" t="t"/>
              <a:pathLst>
                <a:path extrusionOk="0" h="8337" w="9745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471827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497142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803925" y="2260975"/>
              <a:ext cx="243625" cy="208850"/>
            </a:xfrm>
            <a:custGeom>
              <a:rect b="b" l="l" r="r" t="t"/>
              <a:pathLst>
                <a:path extrusionOk="0" h="8354" w="9745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5711750" y="2736450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789775" y="945725"/>
              <a:ext cx="197425" cy="169225"/>
            </a:xfrm>
            <a:custGeom>
              <a:rect b="b" l="l" r="r" t="t"/>
              <a:pathLst>
                <a:path extrusionOk="0" h="6769" w="7897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6049275" y="945725"/>
              <a:ext cx="197450" cy="169225"/>
            </a:xfrm>
            <a:custGeom>
              <a:rect b="b" l="l" r="r" t="t"/>
              <a:pathLst>
                <a:path extrusionOk="0" h="6769" w="7898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006775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264700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6307200" y="945725"/>
              <a:ext cx="195850" cy="169225"/>
            </a:xfrm>
            <a:custGeom>
              <a:rect b="b" l="l" r="r" t="t"/>
              <a:pathLst>
                <a:path extrusionOk="0" h="6769" w="7834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767800" y="8363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505100" y="4547475"/>
              <a:ext cx="287750" cy="207875"/>
            </a:xfrm>
            <a:custGeom>
              <a:rect b="b" l="l" r="r" t="t"/>
              <a:pathLst>
                <a:path extrusionOk="0" h="8315" w="1151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1495875" y="2773900"/>
              <a:ext cx="203800" cy="1459975"/>
            </a:xfrm>
            <a:custGeom>
              <a:rect b="b" l="l" r="r" t="t"/>
              <a:pathLst>
                <a:path extrusionOk="0" h="58399" w="8152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119650" y="868550"/>
              <a:ext cx="133750" cy="157250"/>
            </a:xfrm>
            <a:custGeom>
              <a:rect b="b" l="l" r="r" t="t"/>
              <a:pathLst>
                <a:path extrusionOk="0" h="6290" w="535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5961700" y="1944425"/>
              <a:ext cx="812000" cy="746725"/>
            </a:xfrm>
            <a:custGeom>
              <a:rect b="b" l="l" r="r" t="t"/>
              <a:pathLst>
                <a:path extrusionOk="0" h="29869" w="3248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rect b="b" l="l" r="r" t="t"/>
              <a:pathLst>
                <a:path extrusionOk="0" h="29869" w="38849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5700600" y="3254725"/>
              <a:ext cx="246800" cy="1534800"/>
            </a:xfrm>
            <a:custGeom>
              <a:rect b="b" l="l" r="r" t="t"/>
              <a:pathLst>
                <a:path extrusionOk="0" h="61392" w="9872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150075" y="3201275"/>
              <a:ext cx="131675" cy="74175"/>
            </a:xfrm>
            <a:custGeom>
              <a:rect b="b" l="l" r="r" t="t"/>
              <a:pathLst>
                <a:path extrusionOk="0" h="2967" w="5267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616075" y="3944100"/>
              <a:ext cx="157625" cy="176750"/>
            </a:xfrm>
            <a:custGeom>
              <a:rect b="b" l="l" r="r" t="t"/>
              <a:pathLst>
                <a:path extrusionOk="0" h="7070" w="6305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6299225" y="3275275"/>
              <a:ext cx="313675" cy="328125"/>
            </a:xfrm>
            <a:custGeom>
              <a:rect b="b" l="l" r="r" t="t"/>
              <a:pathLst>
                <a:path extrusionOk="0" h="13125" w="12547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732450" y="3078000"/>
              <a:ext cx="244700" cy="157625"/>
            </a:xfrm>
            <a:custGeom>
              <a:rect b="b" l="l" r="r" t="t"/>
              <a:pathLst>
                <a:path extrusionOk="0" h="6305" w="9788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6651200" y="3786250"/>
              <a:ext cx="58825" cy="118075"/>
            </a:xfrm>
            <a:custGeom>
              <a:rect b="b" l="l" r="r" t="t"/>
              <a:pathLst>
                <a:path extrusionOk="0" h="4723" w="2353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6007875" y="3155300"/>
              <a:ext cx="121025" cy="59650"/>
            </a:xfrm>
            <a:custGeom>
              <a:rect b="b" l="l" r="r" t="t"/>
              <a:pathLst>
                <a:path extrusionOk="0" h="2386" w="4841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6599900" y="3634350"/>
              <a:ext cx="76675" cy="115525"/>
            </a:xfrm>
            <a:custGeom>
              <a:rect b="b" l="l" r="r" t="t"/>
              <a:pathLst>
                <a:path extrusionOk="0" h="4621" w="3067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238125" y="2229325"/>
              <a:ext cx="224500" cy="433150"/>
            </a:xfrm>
            <a:custGeom>
              <a:rect b="b" l="l" r="r" t="t"/>
              <a:pathLst>
                <a:path extrusionOk="0" h="17326" w="898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417375" y="2847300"/>
              <a:ext cx="91425" cy="108125"/>
            </a:xfrm>
            <a:custGeom>
              <a:rect b="b" l="l" r="r" t="t"/>
              <a:pathLst>
                <a:path extrusionOk="0" h="4325" w="3657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60700" y="2701425"/>
              <a:ext cx="71675" cy="113900"/>
            </a:xfrm>
            <a:custGeom>
              <a:rect b="b" l="l" r="r" t="t"/>
              <a:pathLst>
                <a:path extrusionOk="0" h="4556" w="2867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79800" y="2081500"/>
              <a:ext cx="80800" cy="112900"/>
            </a:xfrm>
            <a:custGeom>
              <a:rect b="b" l="l" r="r" t="t"/>
              <a:pathLst>
                <a:path extrusionOk="0" h="4516" w="3232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16725" y="174062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451450" y="1948450"/>
              <a:ext cx="90775" cy="104250"/>
            </a:xfrm>
            <a:custGeom>
              <a:rect b="b" l="l" r="r" t="t"/>
              <a:pathLst>
                <a:path extrusionOk="0" h="4170" w="3631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504525" y="2977900"/>
              <a:ext cx="231950" cy="235450"/>
            </a:xfrm>
            <a:custGeom>
              <a:rect b="b" l="l" r="r" t="t"/>
              <a:pathLst>
                <a:path extrusionOk="0" h="9418" w="9278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7060250" y="2937275"/>
              <a:ext cx="87600" cy="107625"/>
            </a:xfrm>
            <a:custGeom>
              <a:rect b="b" l="l" r="r" t="t"/>
              <a:pathLst>
                <a:path extrusionOk="0" h="4305" w="3504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7136675" y="2790600"/>
              <a:ext cx="71675" cy="115475"/>
            </a:xfrm>
            <a:custGeom>
              <a:rect b="b" l="l" r="r" t="t"/>
              <a:pathLst>
                <a:path extrusionOk="0" h="4619" w="2867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6832600" y="3069275"/>
              <a:ext cx="226100" cy="234825"/>
            </a:xfrm>
            <a:custGeom>
              <a:rect b="b" l="l" r="r" t="t"/>
              <a:pathLst>
                <a:path extrusionOk="0" h="9393" w="9044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7108025" y="2320075"/>
              <a:ext cx="222925" cy="434750"/>
            </a:xfrm>
            <a:custGeom>
              <a:rect b="b" l="l" r="r" t="t"/>
              <a:pathLst>
                <a:path extrusionOk="0" h="17390" w="8917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7025225" y="2038025"/>
              <a:ext cx="92375" cy="105425"/>
            </a:xfrm>
            <a:custGeom>
              <a:rect b="b" l="l" r="r" t="t"/>
              <a:pathLst>
                <a:path extrusionOk="0" h="4217" w="3695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7111200" y="2171525"/>
              <a:ext cx="78050" cy="113625"/>
            </a:xfrm>
            <a:custGeom>
              <a:rect b="b" l="l" r="r" t="t"/>
              <a:pathLst>
                <a:path extrusionOk="0" h="4545" w="3122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6829400" y="183137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1369300" y="4886275"/>
              <a:ext cx="322425" cy="328350"/>
            </a:xfrm>
            <a:custGeom>
              <a:rect b="b" l="l" r="r" t="t"/>
              <a:pathLst>
                <a:path extrusionOk="0" h="13134" w="12897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1849075" y="5273675"/>
              <a:ext cx="130825" cy="60350"/>
            </a:xfrm>
            <a:custGeom>
              <a:rect b="b" l="l" r="r" t="t"/>
              <a:pathLst>
                <a:path extrusionOk="0" h="2414" w="5233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1276025" y="4585150"/>
              <a:ext cx="55875" cy="116800"/>
            </a:xfrm>
            <a:custGeom>
              <a:rect b="b" l="l" r="r" t="t"/>
              <a:pathLst>
                <a:path extrusionOk="0" h="4672" w="2235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307975" y="4740050"/>
              <a:ext cx="74875" cy="114750"/>
            </a:xfrm>
            <a:custGeom>
              <a:rect b="b" l="l" r="r" t="t"/>
              <a:pathLst>
                <a:path extrusionOk="0" h="4590" w="2995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1214075" y="4367600"/>
              <a:ext cx="157625" cy="178325"/>
            </a:xfrm>
            <a:custGeom>
              <a:rect b="b" l="l" r="r" t="t"/>
              <a:pathLst>
                <a:path extrusionOk="0" h="7133" w="6305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1702125" y="5214500"/>
              <a:ext cx="131300" cy="73350"/>
            </a:xfrm>
            <a:custGeom>
              <a:rect b="b" l="l" r="r" t="t"/>
              <a:pathLst>
                <a:path extrusionOk="0" h="2934" w="5252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2014900" y="5254400"/>
              <a:ext cx="237250" cy="157625"/>
            </a:xfrm>
            <a:custGeom>
              <a:rect b="b" l="l" r="r" t="t"/>
              <a:pathLst>
                <a:path extrusionOk="0" h="6305" w="949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619725" y="1871175"/>
              <a:ext cx="240450" cy="240450"/>
            </a:xfrm>
            <a:custGeom>
              <a:rect b="b" l="l" r="r" t="t"/>
              <a:pathLst>
                <a:path extrusionOk="0" h="9618" w="9618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44110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4718275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3201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1718775" y="4396250"/>
              <a:ext cx="472875" cy="608200"/>
            </a:xfrm>
            <a:custGeom>
              <a:rect b="b" l="l" r="r" t="t"/>
              <a:pathLst>
                <a:path extrusionOk="0" h="24328" w="18915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1817475" y="4498150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1817475" y="4574575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1817475" y="4650975"/>
              <a:ext cx="221325" cy="39850"/>
            </a:xfrm>
            <a:custGeom>
              <a:rect b="b" l="l" r="r" t="t"/>
              <a:pathLst>
                <a:path extrusionOk="0" h="1594" w="8853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6358150" y="2643350"/>
              <a:ext cx="401225" cy="445825"/>
            </a:xfrm>
            <a:custGeom>
              <a:rect b="b" l="l" r="r" t="t"/>
              <a:pathLst>
                <a:path extrusionOk="0" h="17833" w="16049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3627700" y="319425"/>
              <a:ext cx="525400" cy="450050"/>
            </a:xfrm>
            <a:custGeom>
              <a:rect b="b" l="l" r="r" t="t"/>
              <a:pathLst>
                <a:path extrusionOk="0" h="18002" w="21016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3778950" y="401675"/>
              <a:ext cx="101900" cy="235650"/>
            </a:xfrm>
            <a:custGeom>
              <a:rect b="b" l="l" r="r" t="t"/>
              <a:pathLst>
                <a:path extrusionOk="0" h="9426" w="4076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2650150" y="1654650"/>
              <a:ext cx="173550" cy="173575"/>
            </a:xfrm>
            <a:custGeom>
              <a:rect b="b" l="l" r="r" t="t"/>
              <a:pathLst>
                <a:path extrusionOk="0" h="6943" w="6942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1094650" y="26911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1723550" y="1665800"/>
              <a:ext cx="151275" cy="151275"/>
            </a:xfrm>
            <a:custGeom>
              <a:rect b="b" l="l" r="r" t="t"/>
              <a:pathLst>
                <a:path extrusionOk="0" h="6051" w="6051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6334250" y="436700"/>
              <a:ext cx="149700" cy="151275"/>
            </a:xfrm>
            <a:custGeom>
              <a:rect b="b" l="l" r="r" t="t"/>
              <a:pathLst>
                <a:path extrusionOk="0" h="6051" w="5988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6866025" y="2581250"/>
              <a:ext cx="149675" cy="151275"/>
            </a:xfrm>
            <a:custGeom>
              <a:rect b="b" l="l" r="r" t="t"/>
              <a:pathLst>
                <a:path extrusionOk="0" h="6051" w="5987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1094650" y="29713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2409725" y="1654650"/>
              <a:ext cx="171975" cy="173575"/>
            </a:xfrm>
            <a:custGeom>
              <a:rect b="b" l="l" r="r" t="t"/>
              <a:pathLst>
                <a:path extrusionOk="0" h="6943" w="6879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4450800" y="4440825"/>
              <a:ext cx="1246650" cy="250000"/>
            </a:xfrm>
            <a:custGeom>
              <a:rect b="b" l="l" r="r" t="t"/>
              <a:pathLst>
                <a:path extrusionOk="0" h="10000" w="49866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3118225" y="1673750"/>
              <a:ext cx="1514100" cy="135375"/>
            </a:xfrm>
            <a:custGeom>
              <a:rect b="b" l="l" r="r" t="t"/>
              <a:pathLst>
                <a:path extrusionOk="0" h="5415" w="60564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1349400" y="323650"/>
              <a:ext cx="2101600" cy="616175"/>
            </a:xfrm>
            <a:custGeom>
              <a:rect b="b" l="l" r="r" t="t"/>
              <a:pathLst>
                <a:path extrusionOk="0" h="24647" w="84064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5823200" y="713725"/>
              <a:ext cx="843825" cy="1111300"/>
            </a:xfrm>
            <a:custGeom>
              <a:rect b="b" l="l" r="r" t="t"/>
              <a:pathLst>
                <a:path extrusionOk="0" h="44452" w="33753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924300" y="661175"/>
              <a:ext cx="135350" cy="314875"/>
            </a:xfrm>
            <a:custGeom>
              <a:rect b="b" l="l" r="r" t="t"/>
              <a:pathLst>
                <a:path extrusionOk="0" h="12595" w="5414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782450" y="3907475"/>
              <a:ext cx="135350" cy="315250"/>
            </a:xfrm>
            <a:custGeom>
              <a:rect b="b" l="l" r="r" t="t"/>
              <a:pathLst>
                <a:path extrusionOk="0" h="12610" w="5414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1113775" y="661175"/>
              <a:ext cx="133750" cy="314875"/>
            </a:xfrm>
            <a:custGeom>
              <a:rect b="b" l="l" r="r" t="t"/>
              <a:pathLst>
                <a:path extrusionOk="0" h="12595" w="535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1782450" y="2181650"/>
              <a:ext cx="135350" cy="1668525"/>
            </a:xfrm>
            <a:custGeom>
              <a:rect b="b" l="l" r="r" t="t"/>
              <a:pathLst>
                <a:path extrusionOk="0" h="66741" w="5414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576425" y="4885025"/>
              <a:ext cx="1047625" cy="159225"/>
            </a:xfrm>
            <a:custGeom>
              <a:rect b="b" l="l" r="r" t="t"/>
              <a:pathLst>
                <a:path extrusionOk="0" h="6369" w="41905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5523875" y="5074475"/>
              <a:ext cx="1100175" cy="157650"/>
            </a:xfrm>
            <a:custGeom>
              <a:rect b="b" l="l" r="r" t="t"/>
              <a:pathLst>
                <a:path extrusionOk="0" h="6306" w="44007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2408625" y="5020350"/>
              <a:ext cx="1230225" cy="393850"/>
            </a:xfrm>
            <a:custGeom>
              <a:rect b="b" l="l" r="r" t="t"/>
              <a:pathLst>
                <a:path extrusionOk="0" h="15754" w="49209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819225" y="28312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860625" y="1842525"/>
              <a:ext cx="619350" cy="135350"/>
            </a:xfrm>
            <a:custGeom>
              <a:rect b="b" l="l" r="r" t="t"/>
              <a:pathLst>
                <a:path extrusionOk="0" h="5414" w="24774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060425" y="4273650"/>
              <a:ext cx="627300" cy="495175"/>
            </a:xfrm>
            <a:custGeom>
              <a:rect b="b" l="l" r="r" t="t"/>
              <a:pathLst>
                <a:path extrusionOk="0" h="19807" w="25092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033350" y="2694300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6162325" y="2694300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6033350" y="2820075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6162325" y="2820075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6076350" y="3681400"/>
              <a:ext cx="176750" cy="455375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6270575" y="3679800"/>
              <a:ext cx="178350" cy="45697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6170275" y="3772150"/>
              <a:ext cx="184700" cy="116250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6132075" y="3928175"/>
              <a:ext cx="261125" cy="208600"/>
            </a:xfrm>
            <a:custGeom>
              <a:rect b="b" l="l" r="r" t="t"/>
              <a:pathLst>
                <a:path extrusionOk="0" h="8344" w="10445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6262625" y="39281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6036550" y="3628850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6036550" y="4149475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6163900" y="2121150"/>
              <a:ext cx="122575" cy="176750"/>
            </a:xfrm>
            <a:custGeom>
              <a:rect b="b" l="l" r="r" t="t"/>
              <a:pathLst>
                <a:path extrusionOk="0" h="7070" w="4903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6302425" y="2121150"/>
              <a:ext cx="138525" cy="176750"/>
            </a:xfrm>
            <a:custGeom>
              <a:rect b="b" l="l" r="r" t="t"/>
              <a:pathLst>
                <a:path extrusionOk="0" h="7070" w="5541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6472775" y="2121150"/>
              <a:ext cx="121025" cy="176750"/>
            </a:xfrm>
            <a:custGeom>
              <a:rect b="b" l="l" r="r" t="t"/>
              <a:pathLst>
                <a:path extrusionOk="0" h="7070" w="4841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1688525" y="661175"/>
              <a:ext cx="92350" cy="178350"/>
            </a:xfrm>
            <a:custGeom>
              <a:rect b="b" l="l" r="r" t="t"/>
              <a:pathLst>
                <a:path extrusionOk="0" h="7134" w="3694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rect b="b" l="l" r="r" t="t"/>
              <a:pathLst>
                <a:path extrusionOk="0" h="7070" w="5478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rect b="b" l="l" r="r" t="t"/>
              <a:pathLst>
                <a:path extrusionOk="0" h="7070" w="5605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rect b="b" l="l" r="r" t="t"/>
              <a:pathLst>
                <a:path extrusionOk="0" h="7070" w="9363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rect b="b" l="l" r="r" t="t"/>
              <a:pathLst>
                <a:path extrusionOk="0" h="7070" w="4077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2245750" y="4830900"/>
              <a:ext cx="162425" cy="211775"/>
            </a:xfrm>
            <a:custGeom>
              <a:rect b="b" l="l" r="r" t="t"/>
              <a:pathLst>
                <a:path extrusionOk="0" h="8471" w="6497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2433625" y="4727400"/>
              <a:ext cx="207000" cy="380550"/>
            </a:xfrm>
            <a:custGeom>
              <a:rect b="b" l="l" r="r" t="t"/>
              <a:pathLst>
                <a:path extrusionOk="0" h="15222" w="828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2661300" y="4830900"/>
              <a:ext cx="164000" cy="211775"/>
            </a:xfrm>
            <a:custGeom>
              <a:rect b="b" l="l" r="r" t="t"/>
              <a:pathLst>
                <a:path extrusionOk="0" h="8471" w="656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33"/>
          <p:cNvSpPr txBox="1"/>
          <p:nvPr>
            <p:ph type="ctrTitle"/>
          </p:nvPr>
        </p:nvSpPr>
        <p:spPr>
          <a:xfrm>
            <a:off x="3986575" y="2536050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A</a:t>
            </a:r>
            <a:r>
              <a:rPr lang="es">
                <a:solidFill>
                  <a:schemeClr val="dk1"/>
                </a:solidFill>
              </a:rPr>
              <a:t>ny questions?</a:t>
            </a:r>
            <a:r>
              <a:rPr lang="es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9"/>
          <p:cNvPicPr preferRelativeResize="0"/>
          <p:nvPr/>
        </p:nvPicPr>
        <p:blipFill rotWithShape="1">
          <a:blip r:embed="rId3">
            <a:alphaModFix/>
          </a:blip>
          <a:srcRect b="5665" l="6362" r="6354" t="5674"/>
          <a:stretch/>
        </p:blipFill>
        <p:spPr>
          <a:xfrm>
            <a:off x="6983400" y="812475"/>
            <a:ext cx="1490400" cy="150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1" name="Google Shape;211;p19"/>
          <p:cNvPicPr preferRelativeResize="0"/>
          <p:nvPr/>
        </p:nvPicPr>
        <p:blipFill rotWithShape="1">
          <a:blip r:embed="rId4">
            <a:alphaModFix/>
          </a:blip>
          <a:srcRect b="21504" l="23776" r="23771" t="21499"/>
          <a:stretch/>
        </p:blipFill>
        <p:spPr>
          <a:xfrm>
            <a:off x="3797024" y="846750"/>
            <a:ext cx="1550100" cy="150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2" name="Google Shape;21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4150" y="3421300"/>
            <a:ext cx="1490400" cy="1441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3" name="Google Shape;21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513" y="3468888"/>
            <a:ext cx="1550100" cy="1457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4" name="Google Shape;214;p19"/>
          <p:cNvPicPr preferRelativeResize="0"/>
          <p:nvPr/>
        </p:nvPicPr>
        <p:blipFill rotWithShape="1">
          <a:blip r:embed="rId7">
            <a:alphaModFix/>
          </a:blip>
          <a:srcRect b="11650" l="8719" r="8711" t="11650"/>
          <a:stretch/>
        </p:blipFill>
        <p:spPr>
          <a:xfrm>
            <a:off x="531575" y="920622"/>
            <a:ext cx="1550100" cy="144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5" name="Google Shape;215;p19"/>
          <p:cNvSpPr txBox="1"/>
          <p:nvPr>
            <p:ph type="ctrTitle"/>
          </p:nvPr>
        </p:nvSpPr>
        <p:spPr>
          <a:xfrm>
            <a:off x="311700" y="1111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TEAM</a:t>
            </a:r>
            <a:endParaRPr/>
          </a:p>
        </p:txBody>
      </p:sp>
      <p:cxnSp>
        <p:nvCxnSpPr>
          <p:cNvPr id="216" name="Google Shape;216;p19"/>
          <p:cNvCxnSpPr/>
          <p:nvPr/>
        </p:nvCxnSpPr>
        <p:spPr>
          <a:xfrm>
            <a:off x="311700" y="6583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19"/>
          <p:cNvSpPr txBox="1"/>
          <p:nvPr/>
        </p:nvSpPr>
        <p:spPr>
          <a:xfrm>
            <a:off x="511375" y="24818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Md. Abdul Kadir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2018331055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218975" y="4284450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Muhit Mahmud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2018331113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6641800" y="4194450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Ahmadul Hasan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2018331109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6983400" y="24056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Nafis Fuad Abir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2018331087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1" name="Google Shape;221;p19"/>
          <p:cNvSpPr txBox="1"/>
          <p:nvPr/>
        </p:nvSpPr>
        <p:spPr>
          <a:xfrm>
            <a:off x="3749775" y="2412225"/>
            <a:ext cx="17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Amir Hamza</a:t>
            </a:r>
            <a:b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i="1"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Reg.No: 2018331011</a:t>
            </a:r>
            <a:endParaRPr i="1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>
            <p:ph type="ctrTitle"/>
          </p:nvPr>
        </p:nvSpPr>
        <p:spPr>
          <a:xfrm>
            <a:off x="4208325" y="1686525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Music</a:t>
            </a:r>
            <a:endParaRPr sz="3000"/>
          </a:p>
        </p:txBody>
      </p:sp>
      <p:sp>
        <p:nvSpPr>
          <p:cNvPr id="227" name="Google Shape;227;p20"/>
          <p:cNvSpPr txBox="1"/>
          <p:nvPr>
            <p:ph idx="1" type="subTitle"/>
          </p:nvPr>
        </p:nvSpPr>
        <p:spPr>
          <a:xfrm>
            <a:off x="4041775" y="2406900"/>
            <a:ext cx="5041200" cy="16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Improves mood and emotional well-being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Reduces stress and anxiety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Boosts cognitive function and creativity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Offers a form of escapism and distraction from daily life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Provides comfort 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8" name="Google Shape;228;p20"/>
          <p:cNvCxnSpPr/>
          <p:nvPr/>
        </p:nvCxnSpPr>
        <p:spPr>
          <a:xfrm flipH="1" rot="10800000">
            <a:off x="4157075" y="2283825"/>
            <a:ext cx="5261100" cy="9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0"/>
          <p:cNvSpPr/>
          <p:nvPr/>
        </p:nvSpPr>
        <p:spPr>
          <a:xfrm>
            <a:off x="1170000" y="1886225"/>
            <a:ext cx="1831003" cy="1733204"/>
          </a:xfrm>
          <a:custGeom>
            <a:rect b="b" l="l" r="r" t="t"/>
            <a:pathLst>
              <a:path extrusionOk="0" h="19064" w="19066">
                <a:moveTo>
                  <a:pt x="12883" y="3949"/>
                </a:moveTo>
                <a:cubicBezTo>
                  <a:pt x="13013" y="3949"/>
                  <a:pt x="13138" y="3991"/>
                  <a:pt x="13238" y="4073"/>
                </a:cubicBezTo>
                <a:cubicBezTo>
                  <a:pt x="13369" y="4179"/>
                  <a:pt x="13443" y="4339"/>
                  <a:pt x="13443" y="4505"/>
                </a:cubicBezTo>
                <a:lnTo>
                  <a:pt x="13443" y="12005"/>
                </a:lnTo>
                <a:cubicBezTo>
                  <a:pt x="13443" y="13161"/>
                  <a:pt x="12421" y="13941"/>
                  <a:pt x="11388" y="13941"/>
                </a:cubicBezTo>
                <a:cubicBezTo>
                  <a:pt x="10369" y="13941"/>
                  <a:pt x="9534" y="13113"/>
                  <a:pt x="9534" y="12085"/>
                </a:cubicBezTo>
                <a:cubicBezTo>
                  <a:pt x="9534" y="11323"/>
                  <a:pt x="9990" y="10647"/>
                  <a:pt x="10700" y="10364"/>
                </a:cubicBezTo>
                <a:lnTo>
                  <a:pt x="12327" y="9713"/>
                </a:lnTo>
                <a:lnTo>
                  <a:pt x="12327" y="7420"/>
                </a:lnTo>
                <a:lnTo>
                  <a:pt x="7859" y="8315"/>
                </a:lnTo>
                <a:lnTo>
                  <a:pt x="7859" y="13123"/>
                </a:lnTo>
                <a:cubicBezTo>
                  <a:pt x="7859" y="14277"/>
                  <a:pt x="6834" y="15057"/>
                  <a:pt x="5803" y="15057"/>
                </a:cubicBezTo>
                <a:cubicBezTo>
                  <a:pt x="4784" y="15057"/>
                  <a:pt x="3949" y="14229"/>
                  <a:pt x="3949" y="13203"/>
                </a:cubicBezTo>
                <a:cubicBezTo>
                  <a:pt x="3949" y="12439"/>
                  <a:pt x="4406" y="11763"/>
                  <a:pt x="5115" y="11480"/>
                </a:cubicBezTo>
                <a:lnTo>
                  <a:pt x="6741" y="10829"/>
                </a:lnTo>
                <a:lnTo>
                  <a:pt x="6741" y="5623"/>
                </a:lnTo>
                <a:cubicBezTo>
                  <a:pt x="6741" y="5356"/>
                  <a:pt x="6930" y="5128"/>
                  <a:pt x="7190" y="5074"/>
                </a:cubicBezTo>
                <a:lnTo>
                  <a:pt x="12775" y="3958"/>
                </a:lnTo>
                <a:cubicBezTo>
                  <a:pt x="12811" y="3952"/>
                  <a:pt x="12847" y="3949"/>
                  <a:pt x="12883" y="3949"/>
                </a:cubicBezTo>
                <a:close/>
                <a:moveTo>
                  <a:pt x="9534" y="1"/>
                </a:moveTo>
                <a:cubicBezTo>
                  <a:pt x="4298" y="1"/>
                  <a:pt x="1" y="4296"/>
                  <a:pt x="1" y="9532"/>
                </a:cubicBezTo>
                <a:cubicBezTo>
                  <a:pt x="1" y="14769"/>
                  <a:pt x="4298" y="19064"/>
                  <a:pt x="9534" y="19064"/>
                </a:cubicBezTo>
                <a:cubicBezTo>
                  <a:pt x="14768" y="19064"/>
                  <a:pt x="19065" y="14769"/>
                  <a:pt x="19065" y="9532"/>
                </a:cubicBezTo>
                <a:cubicBezTo>
                  <a:pt x="19065" y="4296"/>
                  <a:pt x="14768" y="1"/>
                  <a:pt x="9534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7E92"/>
              </a:solidFill>
            </a:endParaRPr>
          </a:p>
        </p:txBody>
      </p:sp>
      <p:grpSp>
        <p:nvGrpSpPr>
          <p:cNvPr id="230" name="Google Shape;230;p20"/>
          <p:cNvGrpSpPr/>
          <p:nvPr/>
        </p:nvGrpSpPr>
        <p:grpSpPr>
          <a:xfrm>
            <a:off x="721415" y="1236654"/>
            <a:ext cx="2663279" cy="2069466"/>
            <a:chOff x="-46779900" y="3588000"/>
            <a:chExt cx="300125" cy="263875"/>
          </a:xfrm>
        </p:grpSpPr>
        <p:sp>
          <p:nvSpPr>
            <p:cNvPr id="231" name="Google Shape;231;p20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52" y="691775"/>
            <a:ext cx="4316899" cy="371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1"/>
          <p:cNvSpPr/>
          <p:nvPr/>
        </p:nvSpPr>
        <p:spPr>
          <a:xfrm>
            <a:off x="147350" y="704600"/>
            <a:ext cx="4329900" cy="3715200"/>
          </a:xfrm>
          <a:prstGeom prst="rect">
            <a:avLst/>
          </a:prstGeom>
          <a:solidFill>
            <a:srgbClr val="00FFDC">
              <a:alpha val="39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 txBox="1"/>
          <p:nvPr>
            <p:ph type="ctrTitle"/>
          </p:nvPr>
        </p:nvSpPr>
        <p:spPr>
          <a:xfrm>
            <a:off x="4665100" y="12803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Problems</a:t>
            </a:r>
            <a:endParaRPr sz="3000"/>
          </a:p>
        </p:txBody>
      </p:sp>
      <p:cxnSp>
        <p:nvCxnSpPr>
          <p:cNvPr id="241" name="Google Shape;241;p21"/>
          <p:cNvCxnSpPr/>
          <p:nvPr/>
        </p:nvCxnSpPr>
        <p:spPr>
          <a:xfrm>
            <a:off x="4741225" y="18266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1"/>
          <p:cNvSpPr txBox="1"/>
          <p:nvPr>
            <p:ph idx="1" type="subTitle"/>
          </p:nvPr>
        </p:nvSpPr>
        <p:spPr>
          <a:xfrm>
            <a:off x="4665100" y="1964675"/>
            <a:ext cx="5041200" cy="16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Right music for right mood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Lack of satisfaction 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➔"/>
            </a:pP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Hindrance</a:t>
            </a:r>
            <a:r>
              <a:rPr b="1" lang="es" sz="1300">
                <a:latin typeface="Roboto"/>
                <a:ea typeface="Roboto"/>
                <a:cs typeface="Roboto"/>
                <a:sym typeface="Roboto"/>
              </a:rPr>
              <a:t> from exploring full potential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 txBox="1"/>
          <p:nvPr>
            <p:ph type="ctrTitle"/>
          </p:nvPr>
        </p:nvSpPr>
        <p:spPr>
          <a:xfrm>
            <a:off x="2822875" y="1966100"/>
            <a:ext cx="2951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OUR SOLUTION</a:t>
            </a:r>
            <a:endParaRPr sz="3000"/>
          </a:p>
        </p:txBody>
      </p:sp>
      <p:cxnSp>
        <p:nvCxnSpPr>
          <p:cNvPr id="248" name="Google Shape;248;p22"/>
          <p:cNvCxnSpPr/>
          <p:nvPr/>
        </p:nvCxnSpPr>
        <p:spPr>
          <a:xfrm>
            <a:off x="2226625" y="25124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9" name="Google Shape;249;p22"/>
          <p:cNvGrpSpPr/>
          <p:nvPr/>
        </p:nvGrpSpPr>
        <p:grpSpPr>
          <a:xfrm>
            <a:off x="5908620" y="2004572"/>
            <a:ext cx="426462" cy="418363"/>
            <a:chOff x="-1183550" y="3586525"/>
            <a:chExt cx="296175" cy="290550"/>
          </a:xfrm>
        </p:grpSpPr>
        <p:sp>
          <p:nvSpPr>
            <p:cNvPr id="250" name="Google Shape;250;p2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Tun</a:t>
            </a:r>
            <a:r>
              <a:rPr lang="es" sz="3700">
                <a:solidFill>
                  <a:schemeClr val="accent1"/>
                </a:solidFill>
              </a:rPr>
              <a:t>Expo</a:t>
            </a:r>
            <a:endParaRPr sz="3700">
              <a:solidFill>
                <a:schemeClr val="accent1"/>
              </a:solidFill>
            </a:endParaRPr>
          </a:p>
        </p:txBody>
      </p:sp>
      <p:cxnSp>
        <p:nvCxnSpPr>
          <p:cNvPr id="264" name="Google Shape;264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23"/>
          <p:cNvSpPr/>
          <p:nvPr/>
        </p:nvSpPr>
        <p:spPr>
          <a:xfrm>
            <a:off x="1035599" y="1412873"/>
            <a:ext cx="4173650" cy="3483508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 txBox="1"/>
          <p:nvPr>
            <p:ph idx="4294967295" type="ctrTitle"/>
          </p:nvPr>
        </p:nvSpPr>
        <p:spPr>
          <a:xfrm>
            <a:off x="5605975" y="2155850"/>
            <a:ext cx="2989500" cy="15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Emotion-based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Music Recommendation System </a:t>
            </a:r>
            <a:endParaRPr sz="2000"/>
          </a:p>
        </p:txBody>
      </p:sp>
      <p:pic>
        <p:nvPicPr>
          <p:cNvPr id="267" name="Google Shape;2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900" y="1626975"/>
            <a:ext cx="3699251" cy="245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WORKFLOW</a:t>
            </a:r>
            <a:endParaRPr/>
          </a:p>
        </p:txBody>
      </p:sp>
      <p:sp>
        <p:nvSpPr>
          <p:cNvPr id="273" name="Google Shape;273;p24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Detects facial emotion </a:t>
            </a:r>
            <a:r>
              <a:rPr lang="es"/>
              <a:t>vía</a:t>
            </a:r>
            <a:r>
              <a:rPr lang="es"/>
              <a:t> webcam</a:t>
            </a:r>
            <a:endParaRPr/>
          </a:p>
        </p:txBody>
      </p:sp>
      <p:sp>
        <p:nvSpPr>
          <p:cNvPr id="274" name="Google Shape;274;p24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Provides list of tracks in response to captured emotion</a:t>
            </a:r>
            <a:endParaRPr/>
          </a:p>
        </p:txBody>
      </p:sp>
      <p:sp>
        <p:nvSpPr>
          <p:cNvPr id="275" name="Google Shape;275;p24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Classifies trending songs according to their characteristics</a:t>
            </a:r>
            <a:endParaRPr/>
          </a:p>
        </p:txBody>
      </p:sp>
      <p:sp>
        <p:nvSpPr>
          <p:cNvPr id="276" name="Google Shape;276;p24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Emotion Detection</a:t>
            </a:r>
            <a:endParaRPr/>
          </a:p>
        </p:txBody>
      </p:sp>
      <p:sp>
        <p:nvSpPr>
          <p:cNvPr id="277" name="Google Shape;277;p24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Music Recommendation</a:t>
            </a:r>
            <a:endParaRPr/>
          </a:p>
        </p:txBody>
      </p:sp>
      <p:sp>
        <p:nvSpPr>
          <p:cNvPr id="278" name="Google Shape;278;p24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Song Classification</a:t>
            </a:r>
            <a:endParaRPr/>
          </a:p>
        </p:txBody>
      </p:sp>
      <p:sp>
        <p:nvSpPr>
          <p:cNvPr id="279" name="Google Shape;279;p24"/>
          <p:cNvSpPr/>
          <p:nvPr/>
        </p:nvSpPr>
        <p:spPr>
          <a:xfrm>
            <a:off x="1267145" y="2083606"/>
            <a:ext cx="994973" cy="830447"/>
          </a:xfrm>
          <a:custGeom>
            <a:rect b="b" l="l" r="r" t="t"/>
            <a:pathLst>
              <a:path extrusionOk="0" h="174831" w="209468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4081142" y="2083606"/>
            <a:ext cx="994978" cy="830447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6877940" y="2077049"/>
            <a:ext cx="1002833" cy="837003"/>
          </a:xfrm>
          <a:custGeom>
            <a:rect b="b" l="l" r="r" t="t"/>
            <a:pathLst>
              <a:path extrusionOk="0" h="174831" w="209469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" name="Google Shape;282;p2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" name="Google Shape;283;p24"/>
          <p:cNvGrpSpPr/>
          <p:nvPr/>
        </p:nvGrpSpPr>
        <p:grpSpPr>
          <a:xfrm>
            <a:off x="1569210" y="2241946"/>
            <a:ext cx="390860" cy="399005"/>
            <a:chOff x="-55576850" y="3198125"/>
            <a:chExt cx="279625" cy="319025"/>
          </a:xfrm>
        </p:grpSpPr>
        <p:sp>
          <p:nvSpPr>
            <p:cNvPr id="284" name="Google Shape;284;p24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24"/>
          <p:cNvSpPr/>
          <p:nvPr/>
        </p:nvSpPr>
        <p:spPr>
          <a:xfrm>
            <a:off x="4355312" y="2221850"/>
            <a:ext cx="429468" cy="41499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4"/>
          <p:cNvGrpSpPr/>
          <p:nvPr/>
        </p:nvGrpSpPr>
        <p:grpSpPr>
          <a:xfrm>
            <a:off x="7159824" y="2234099"/>
            <a:ext cx="429493" cy="414996"/>
            <a:chOff x="-9089725" y="3180200"/>
            <a:chExt cx="353550" cy="351900"/>
          </a:xfrm>
        </p:grpSpPr>
        <p:sp>
          <p:nvSpPr>
            <p:cNvPr id="290" name="Google Shape;290;p24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type="ctrTitle"/>
          </p:nvPr>
        </p:nvSpPr>
        <p:spPr>
          <a:xfrm>
            <a:off x="4588900" y="1356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Emotion Detection</a:t>
            </a:r>
            <a:endParaRPr sz="3000"/>
          </a:p>
        </p:txBody>
      </p:sp>
      <p:sp>
        <p:nvSpPr>
          <p:cNvPr id="297" name="Google Shape;297;p25"/>
          <p:cNvSpPr txBox="1"/>
          <p:nvPr>
            <p:ph idx="1" type="subTitle"/>
          </p:nvPr>
        </p:nvSpPr>
        <p:spPr>
          <a:xfrm>
            <a:off x="4733550" y="2752775"/>
            <a:ext cx="34575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training accuracy: 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70.69%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>
                <a:solidFill>
                  <a:schemeClr val="lt1"/>
                </a:solidFill>
              </a:rPr>
              <a:t>validation accuracy: </a:t>
            </a: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69.69%</a:t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" name="Google Shape;298;p25"/>
          <p:cNvCxnSpPr/>
          <p:nvPr/>
        </p:nvCxnSpPr>
        <p:spPr>
          <a:xfrm>
            <a:off x="4665025" y="1902850"/>
            <a:ext cx="444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9" name="Google Shape;299;p25"/>
          <p:cNvGrpSpPr/>
          <p:nvPr/>
        </p:nvGrpSpPr>
        <p:grpSpPr>
          <a:xfrm>
            <a:off x="1272185" y="1417068"/>
            <a:ext cx="2632489" cy="2253135"/>
            <a:chOff x="448310" y="1372218"/>
            <a:chExt cx="2632489" cy="2253135"/>
          </a:xfrm>
        </p:grpSpPr>
        <p:sp>
          <p:nvSpPr>
            <p:cNvPr id="300" name="Google Shape;300;p25"/>
            <p:cNvSpPr/>
            <p:nvPr/>
          </p:nvSpPr>
          <p:spPr>
            <a:xfrm>
              <a:off x="448310" y="1372218"/>
              <a:ext cx="2632489" cy="2253135"/>
            </a:xfrm>
            <a:custGeom>
              <a:rect b="b" l="l" r="r" t="t"/>
              <a:pathLst>
                <a:path extrusionOk="0" h="174831" w="209468">
                  <a:moveTo>
                    <a:pt x="198077" y="11364"/>
                  </a:moveTo>
                  <a:lnTo>
                    <a:pt x="198105" y="12377"/>
                  </a:lnTo>
                  <a:lnTo>
                    <a:pt x="198105" y="134115"/>
                  </a:lnTo>
                  <a:cubicBezTo>
                    <a:pt x="198105" y="134854"/>
                    <a:pt x="197803" y="135155"/>
                    <a:pt x="197064" y="135155"/>
                  </a:cubicBezTo>
                  <a:lnTo>
                    <a:pt x="12294" y="135155"/>
                  </a:lnTo>
                  <a:cubicBezTo>
                    <a:pt x="11555" y="135155"/>
                    <a:pt x="11254" y="134854"/>
                    <a:pt x="11254" y="134115"/>
                  </a:cubicBezTo>
                  <a:lnTo>
                    <a:pt x="11254" y="12377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30" y="712"/>
                    <a:pt x="712" y="5531"/>
                    <a:pt x="0" y="11364"/>
                  </a:cubicBezTo>
                  <a:lnTo>
                    <a:pt x="0" y="12377"/>
                  </a:lnTo>
                  <a:lnTo>
                    <a:pt x="0" y="134115"/>
                  </a:lnTo>
                  <a:cubicBezTo>
                    <a:pt x="0" y="136497"/>
                    <a:pt x="630" y="138468"/>
                    <a:pt x="1643" y="140248"/>
                  </a:cubicBezTo>
                  <a:cubicBezTo>
                    <a:pt x="3998" y="144383"/>
                    <a:pt x="7503" y="146518"/>
                    <a:pt x="12294" y="146518"/>
                  </a:cubicBezTo>
                  <a:lnTo>
                    <a:pt x="79707" y="146518"/>
                  </a:lnTo>
                  <a:lnTo>
                    <a:pt x="79707" y="163522"/>
                  </a:lnTo>
                  <a:lnTo>
                    <a:pt x="66920" y="163522"/>
                  </a:lnTo>
                  <a:cubicBezTo>
                    <a:pt x="63744" y="163522"/>
                    <a:pt x="61280" y="165987"/>
                    <a:pt x="61280" y="169163"/>
                  </a:cubicBezTo>
                  <a:cubicBezTo>
                    <a:pt x="61280" y="172339"/>
                    <a:pt x="63744" y="174831"/>
                    <a:pt x="66920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39"/>
                    <a:pt x="148216" y="169163"/>
                  </a:cubicBezTo>
                  <a:cubicBezTo>
                    <a:pt x="148216" y="165987"/>
                    <a:pt x="145642" y="163522"/>
                    <a:pt x="142466" y="163522"/>
                  </a:cubicBezTo>
                  <a:lnTo>
                    <a:pt x="129651" y="163522"/>
                  </a:lnTo>
                  <a:lnTo>
                    <a:pt x="129651" y="146518"/>
                  </a:lnTo>
                  <a:lnTo>
                    <a:pt x="197064" y="146518"/>
                  </a:lnTo>
                  <a:cubicBezTo>
                    <a:pt x="201911" y="146518"/>
                    <a:pt x="205388" y="144437"/>
                    <a:pt x="207715" y="140248"/>
                  </a:cubicBezTo>
                  <a:cubicBezTo>
                    <a:pt x="208783" y="138359"/>
                    <a:pt x="209468" y="136360"/>
                    <a:pt x="209468" y="134115"/>
                  </a:cubicBezTo>
                  <a:lnTo>
                    <a:pt x="209468" y="12377"/>
                  </a:lnTo>
                  <a:lnTo>
                    <a:pt x="209468" y="11364"/>
                  </a:lnTo>
                  <a:cubicBezTo>
                    <a:pt x="208756" y="5531"/>
                    <a:pt x="203909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25"/>
            <p:cNvGrpSpPr/>
            <p:nvPr/>
          </p:nvGrpSpPr>
          <p:grpSpPr>
            <a:xfrm>
              <a:off x="1250109" y="1801689"/>
              <a:ext cx="1034193" cy="1082579"/>
              <a:chOff x="-55576850" y="3198125"/>
              <a:chExt cx="279625" cy="319025"/>
            </a:xfrm>
          </p:grpSpPr>
          <p:sp>
            <p:nvSpPr>
              <p:cNvPr id="302" name="Google Shape;302;p25"/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rect b="b" l="l" r="r" t="t"/>
                <a:pathLst>
                  <a:path extrusionOk="0" h="2553" w="756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rect b="b" l="l" r="r" t="t"/>
                <a:pathLst>
                  <a:path extrusionOk="0" h="3971" w="8255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-55539850" y="3275325"/>
                <a:ext cx="204800" cy="241825"/>
              </a:xfrm>
              <a:custGeom>
                <a:rect b="b" l="l" r="r" t="t"/>
                <a:pathLst>
                  <a:path extrusionOk="0" h="9673" w="8192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rect b="b" l="l" r="r" t="t"/>
                <a:pathLst>
                  <a:path extrusionOk="0" h="2553" w="757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25"/>
          <p:cNvSpPr txBox="1"/>
          <p:nvPr/>
        </p:nvSpPr>
        <p:spPr>
          <a:xfrm>
            <a:off x="4842475" y="2088150"/>
            <a:ext cx="368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Convolutional Neural Network</a:t>
            </a:r>
            <a:b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s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maxpooling2d &amp; dropout-layers</a:t>
            </a:r>
            <a:endParaRPr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EMOTION DETECTION MODEL</a:t>
            </a:r>
            <a:endParaRPr/>
          </a:p>
        </p:txBody>
      </p:sp>
      <p:cxnSp>
        <p:nvCxnSpPr>
          <p:cNvPr id="312" name="Google Shape;312;p2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3" name="Google Shape;313;p26"/>
          <p:cNvGrpSpPr/>
          <p:nvPr/>
        </p:nvGrpSpPr>
        <p:grpSpPr>
          <a:xfrm>
            <a:off x="371669" y="2499850"/>
            <a:ext cx="1028623" cy="905784"/>
            <a:chOff x="2118344" y="1879988"/>
            <a:chExt cx="1028623" cy="905784"/>
          </a:xfrm>
        </p:grpSpPr>
        <p:sp>
          <p:nvSpPr>
            <p:cNvPr id="314" name="Google Shape;314;p26"/>
            <p:cNvSpPr/>
            <p:nvPr/>
          </p:nvSpPr>
          <p:spPr>
            <a:xfrm>
              <a:off x="2118344" y="1879988"/>
              <a:ext cx="1028623" cy="905784"/>
            </a:xfrm>
            <a:custGeom>
              <a:rect b="b" l="l" r="r" t="t"/>
              <a:pathLst>
                <a:path extrusionOk="0" h="48180" w="54714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2268942" y="2012352"/>
              <a:ext cx="727410" cy="641042"/>
            </a:xfrm>
            <a:custGeom>
              <a:rect b="b" l="l" r="r" t="t"/>
              <a:pathLst>
                <a:path extrusionOk="0" h="34098" w="38692">
                  <a:moveTo>
                    <a:pt x="19335" y="1"/>
                  </a:moveTo>
                  <a:cubicBezTo>
                    <a:pt x="17178" y="1"/>
                    <a:pt x="14986" y="413"/>
                    <a:pt x="12869" y="1284"/>
                  </a:cubicBezTo>
                  <a:cubicBezTo>
                    <a:pt x="4177" y="4949"/>
                    <a:pt x="1" y="14834"/>
                    <a:pt x="3665" y="23527"/>
                  </a:cubicBezTo>
                  <a:cubicBezTo>
                    <a:pt x="6375" y="30106"/>
                    <a:pt x="12745" y="34098"/>
                    <a:pt x="19452" y="34098"/>
                  </a:cubicBezTo>
                  <a:cubicBezTo>
                    <a:pt x="21606" y="34098"/>
                    <a:pt x="23795" y="33686"/>
                    <a:pt x="25908" y="32816"/>
                  </a:cubicBezTo>
                  <a:cubicBezTo>
                    <a:pt x="34601" y="29151"/>
                    <a:pt x="38692" y="19181"/>
                    <a:pt x="35112" y="10488"/>
                  </a:cubicBezTo>
                  <a:cubicBezTo>
                    <a:pt x="32405" y="3976"/>
                    <a:pt x="26039" y="1"/>
                    <a:pt x="19335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2177636" y="1992067"/>
              <a:ext cx="796293" cy="682102"/>
            </a:xfrm>
            <a:custGeom>
              <a:rect b="b" l="l" r="r" t="t"/>
              <a:pathLst>
                <a:path extrusionOk="0" h="36282" w="42356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30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3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60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26"/>
            <p:cNvGrpSpPr/>
            <p:nvPr/>
          </p:nvGrpSpPr>
          <p:grpSpPr>
            <a:xfrm>
              <a:off x="2485018" y="2203442"/>
              <a:ext cx="295272" cy="295272"/>
              <a:chOff x="1190625" y="238125"/>
              <a:chExt cx="5226050" cy="5226050"/>
            </a:xfrm>
          </p:grpSpPr>
          <p:sp>
            <p:nvSpPr>
              <p:cNvPr id="318" name="Google Shape;318;p26"/>
              <p:cNvSpPr/>
              <p:nvPr/>
            </p:nvSpPr>
            <p:spPr>
              <a:xfrm>
                <a:off x="1190625" y="1515525"/>
                <a:ext cx="1645000" cy="2151125"/>
              </a:xfrm>
              <a:custGeom>
                <a:rect b="b" l="l" r="r" t="t"/>
                <a:pathLst>
                  <a:path extrusionOk="0" h="86045" w="65800">
                    <a:moveTo>
                      <a:pt x="15900" y="1"/>
                    </a:moveTo>
                    <a:cubicBezTo>
                      <a:pt x="15179" y="1"/>
                      <a:pt x="14457" y="360"/>
                      <a:pt x="14044" y="1081"/>
                    </a:cubicBezTo>
                    <a:cubicBezTo>
                      <a:pt x="5120" y="16475"/>
                      <a:pt x="0" y="34358"/>
                      <a:pt x="0" y="53434"/>
                    </a:cubicBezTo>
                    <a:cubicBezTo>
                      <a:pt x="0" y="64269"/>
                      <a:pt x="1648" y="74718"/>
                      <a:pt x="4716" y="84536"/>
                    </a:cubicBezTo>
                    <a:cubicBezTo>
                      <a:pt x="4997" y="85431"/>
                      <a:pt x="5821" y="86044"/>
                      <a:pt x="6750" y="86044"/>
                    </a:cubicBezTo>
                    <a:lnTo>
                      <a:pt x="63117" y="86044"/>
                    </a:lnTo>
                    <a:cubicBezTo>
                      <a:pt x="64766" y="86044"/>
                      <a:pt x="65800" y="84256"/>
                      <a:pt x="64976" y="82836"/>
                    </a:cubicBezTo>
                    <a:lnTo>
                      <a:pt x="17743" y="1064"/>
                    </a:lnTo>
                    <a:cubicBezTo>
                      <a:pt x="17332" y="356"/>
                      <a:pt x="16617" y="1"/>
                      <a:pt x="159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1865625" y="238125"/>
                <a:ext cx="2005325" cy="2148975"/>
              </a:xfrm>
              <a:custGeom>
                <a:rect b="b" l="l" r="r" t="t"/>
                <a:pathLst>
                  <a:path extrusionOk="0" h="85959" w="80213">
                    <a:moveTo>
                      <a:pt x="77530" y="0"/>
                    </a:moveTo>
                    <a:cubicBezTo>
                      <a:pt x="47163" y="0"/>
                      <a:pt x="19847" y="12939"/>
                      <a:pt x="754" y="33610"/>
                    </a:cubicBezTo>
                    <a:cubicBezTo>
                      <a:pt x="105" y="34294"/>
                      <a:pt x="0" y="35311"/>
                      <a:pt x="456" y="36135"/>
                    </a:cubicBezTo>
                    <a:lnTo>
                      <a:pt x="28614" y="84893"/>
                    </a:lnTo>
                    <a:cubicBezTo>
                      <a:pt x="29026" y="85603"/>
                      <a:pt x="29749" y="85958"/>
                      <a:pt x="30472" y="85958"/>
                    </a:cubicBezTo>
                    <a:cubicBezTo>
                      <a:pt x="31195" y="85958"/>
                      <a:pt x="31918" y="85603"/>
                      <a:pt x="32330" y="84893"/>
                    </a:cubicBezTo>
                    <a:lnTo>
                      <a:pt x="79406" y="3208"/>
                    </a:lnTo>
                    <a:cubicBezTo>
                      <a:pt x="80212" y="1788"/>
                      <a:pt x="79195" y="0"/>
                      <a:pt x="77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6"/>
              <p:cNvSpPr/>
              <p:nvPr/>
            </p:nvSpPr>
            <p:spPr>
              <a:xfrm>
                <a:off x="4772975" y="2037400"/>
                <a:ext cx="1643700" cy="2149150"/>
              </a:xfrm>
              <a:custGeom>
                <a:rect b="b" l="l" r="r" t="t"/>
                <a:pathLst>
                  <a:path extrusionOk="0" h="85966" w="65748">
                    <a:moveTo>
                      <a:pt x="2683" y="0"/>
                    </a:moveTo>
                    <a:cubicBezTo>
                      <a:pt x="1035" y="0"/>
                      <a:pt x="0" y="1789"/>
                      <a:pt x="824" y="3209"/>
                    </a:cubicBezTo>
                    <a:lnTo>
                      <a:pt x="48022" y="84893"/>
                    </a:lnTo>
                    <a:cubicBezTo>
                      <a:pt x="48433" y="85610"/>
                      <a:pt x="49149" y="85965"/>
                      <a:pt x="49865" y="85965"/>
                    </a:cubicBezTo>
                    <a:cubicBezTo>
                      <a:pt x="50586" y="85965"/>
                      <a:pt x="51308" y="85606"/>
                      <a:pt x="51721" y="84893"/>
                    </a:cubicBezTo>
                    <a:cubicBezTo>
                      <a:pt x="60646" y="69500"/>
                      <a:pt x="65748" y="51617"/>
                      <a:pt x="65748" y="32559"/>
                    </a:cubicBezTo>
                    <a:cubicBezTo>
                      <a:pt x="65748" y="21741"/>
                      <a:pt x="64117" y="11327"/>
                      <a:pt x="61066" y="1508"/>
                    </a:cubicBezTo>
                    <a:cubicBezTo>
                      <a:pt x="60786" y="614"/>
                      <a:pt x="59962" y="0"/>
                      <a:pt x="590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6"/>
              <p:cNvSpPr/>
              <p:nvPr/>
            </p:nvSpPr>
            <p:spPr>
              <a:xfrm>
                <a:off x="3595225" y="300300"/>
                <a:ext cx="2493600" cy="1326850"/>
              </a:xfrm>
              <a:custGeom>
                <a:rect b="b" l="l" r="r" t="t"/>
                <a:pathLst>
                  <a:path extrusionOk="0" h="53074" w="99744">
                    <a:moveTo>
                      <a:pt x="30831" y="0"/>
                    </a:moveTo>
                    <a:cubicBezTo>
                      <a:pt x="30083" y="0"/>
                      <a:pt x="29374" y="393"/>
                      <a:pt x="28999" y="1072"/>
                    </a:cubicBezTo>
                    <a:lnTo>
                      <a:pt x="807" y="49865"/>
                    </a:lnTo>
                    <a:cubicBezTo>
                      <a:pt x="0" y="51303"/>
                      <a:pt x="1017" y="53074"/>
                      <a:pt x="2665" y="53074"/>
                    </a:cubicBezTo>
                    <a:lnTo>
                      <a:pt x="97078" y="53056"/>
                    </a:lnTo>
                    <a:cubicBezTo>
                      <a:pt x="98709" y="53056"/>
                      <a:pt x="99743" y="51286"/>
                      <a:pt x="98919" y="49865"/>
                    </a:cubicBezTo>
                    <a:cubicBezTo>
                      <a:pt x="84542" y="24952"/>
                      <a:pt x="60190" y="6525"/>
                      <a:pt x="31313" y="55"/>
                    </a:cubicBezTo>
                    <a:cubicBezTo>
                      <a:pt x="31153" y="18"/>
                      <a:pt x="30991" y="0"/>
                      <a:pt x="308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1519350" y="4075125"/>
                <a:ext cx="2490100" cy="1326425"/>
              </a:xfrm>
              <a:custGeom>
                <a:rect b="b" l="l" r="r" t="t"/>
                <a:pathLst>
                  <a:path extrusionOk="0" h="53057" w="99604">
                    <a:moveTo>
                      <a:pt x="96921" y="1"/>
                    </a:moveTo>
                    <a:lnTo>
                      <a:pt x="2683" y="88"/>
                    </a:lnTo>
                    <a:cubicBezTo>
                      <a:pt x="1052" y="106"/>
                      <a:pt x="0" y="1877"/>
                      <a:pt x="825" y="3297"/>
                    </a:cubicBezTo>
                    <a:cubicBezTo>
                      <a:pt x="15201" y="28141"/>
                      <a:pt x="39484" y="46515"/>
                      <a:pt x="68290" y="53002"/>
                    </a:cubicBezTo>
                    <a:cubicBezTo>
                      <a:pt x="68451" y="53039"/>
                      <a:pt x="68613" y="53057"/>
                      <a:pt x="68773" y="53057"/>
                    </a:cubicBezTo>
                    <a:cubicBezTo>
                      <a:pt x="69521" y="53057"/>
                      <a:pt x="70232" y="52664"/>
                      <a:pt x="70622" y="51985"/>
                    </a:cubicBezTo>
                    <a:lnTo>
                      <a:pt x="98779" y="3209"/>
                    </a:lnTo>
                    <a:cubicBezTo>
                      <a:pt x="99603" y="1789"/>
                      <a:pt x="98569" y="1"/>
                      <a:pt x="969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3733275" y="3314750"/>
                <a:ext cx="2008825" cy="2149425"/>
              </a:xfrm>
              <a:custGeom>
                <a:rect b="b" l="l" r="r" t="t"/>
                <a:pathLst>
                  <a:path extrusionOk="0" h="85977" w="80353">
                    <a:moveTo>
                      <a:pt x="49872" y="1"/>
                    </a:moveTo>
                    <a:cubicBezTo>
                      <a:pt x="49154" y="1"/>
                      <a:pt x="48435" y="356"/>
                      <a:pt x="48023" y="1066"/>
                    </a:cubicBezTo>
                    <a:lnTo>
                      <a:pt x="825" y="82768"/>
                    </a:lnTo>
                    <a:cubicBezTo>
                      <a:pt x="1" y="84188"/>
                      <a:pt x="1035" y="85977"/>
                      <a:pt x="2666" y="85977"/>
                    </a:cubicBezTo>
                    <a:lnTo>
                      <a:pt x="2824" y="85977"/>
                    </a:lnTo>
                    <a:cubicBezTo>
                      <a:pt x="33173" y="85977"/>
                      <a:pt x="60506" y="73037"/>
                      <a:pt x="79599" y="52367"/>
                    </a:cubicBezTo>
                    <a:cubicBezTo>
                      <a:pt x="80248" y="51683"/>
                      <a:pt x="80353" y="50666"/>
                      <a:pt x="79897" y="49842"/>
                    </a:cubicBezTo>
                    <a:lnTo>
                      <a:pt x="51722" y="1066"/>
                    </a:lnTo>
                    <a:cubicBezTo>
                      <a:pt x="51310" y="356"/>
                      <a:pt x="50591" y="1"/>
                      <a:pt x="49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4" name="Google Shape;324;p26"/>
          <p:cNvGrpSpPr/>
          <p:nvPr/>
        </p:nvGrpSpPr>
        <p:grpSpPr>
          <a:xfrm>
            <a:off x="2352766" y="1908825"/>
            <a:ext cx="2636271" cy="2087814"/>
            <a:chOff x="803162" y="1474292"/>
            <a:chExt cx="1086719" cy="879487"/>
          </a:xfrm>
        </p:grpSpPr>
        <p:grpSp>
          <p:nvGrpSpPr>
            <p:cNvPr id="325" name="Google Shape;325;p26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326" name="Google Shape;326;p26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/>
              </a:p>
            </p:txBody>
          </p:sp>
          <p:grpSp>
            <p:nvGrpSpPr>
              <p:cNvPr id="327" name="Google Shape;327;p26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328" name="Google Shape;328;p26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29" name="Google Shape;329;p26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solidFill>
                  <a:schemeClr val="accent1"/>
                </a:solidFill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0" name="Google Shape;330;p26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1" name="Google Shape;331;p26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sp>
              <p:nvSpPr>
                <p:cNvPr id="332" name="Google Shape;332;p26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</p:grpSp>
        </p:grpSp>
        <p:grpSp>
          <p:nvGrpSpPr>
            <p:cNvPr id="333" name="Google Shape;333;p26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334" name="Google Shape;334;p26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335" name="Google Shape;335;p26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grpSp>
              <p:nvGrpSpPr>
                <p:cNvPr id="336" name="Google Shape;336;p26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337" name="Google Shape;337;p26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38" name="Google Shape;338;p26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39" name="Google Shape;339;p26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0" name="Google Shape;340;p26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1" name="Google Shape;341;p26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2" name="Google Shape;342;p26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43" name="Google Shape;343;p26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grpSp>
                <p:nvGrpSpPr>
                  <p:cNvPr id="344" name="Google Shape;344;p26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345" name="Google Shape;345;p26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  <p:sp>
                  <p:nvSpPr>
                    <p:cNvPr id="346" name="Google Shape;346;p26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</p:grpSp>
            </p:grpSp>
          </p:grpSp>
          <p:grpSp>
            <p:nvGrpSpPr>
              <p:cNvPr id="347" name="Google Shape;347;p26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348" name="Google Shape;348;p26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900"/>
                </a:p>
              </p:txBody>
            </p:sp>
            <p:grpSp>
              <p:nvGrpSpPr>
                <p:cNvPr id="349" name="Google Shape;349;p26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350" name="Google Shape;350;p26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1" name="Google Shape;351;p26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2" name="Google Shape;352;p26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3" name="Google Shape;353;p26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4" name="Google Shape;354;p26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5" name="Google Shape;355;p26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sp>
                <p:nvSpPr>
                  <p:cNvPr id="356" name="Google Shape;356;p26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900"/>
                  </a:p>
                </p:txBody>
              </p:sp>
              <p:grpSp>
                <p:nvGrpSpPr>
                  <p:cNvPr id="357" name="Google Shape;357;p26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358" name="Google Shape;358;p26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  <p:sp>
                  <p:nvSpPr>
                    <p:cNvPr id="359" name="Google Shape;359;p26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p:txBody>
                </p:sp>
              </p:grpSp>
            </p:grpSp>
          </p:grpSp>
        </p:grpSp>
      </p:grpSp>
      <p:sp>
        <p:nvSpPr>
          <p:cNvPr id="360" name="Google Shape;360;p26"/>
          <p:cNvSpPr/>
          <p:nvPr/>
        </p:nvSpPr>
        <p:spPr>
          <a:xfrm rot="-5400000">
            <a:off x="5587914" y="2251840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6"/>
          <p:cNvSpPr/>
          <p:nvPr/>
        </p:nvSpPr>
        <p:spPr>
          <a:xfrm rot="-5400000">
            <a:off x="6286034" y="2937579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6"/>
          <p:cNvSpPr/>
          <p:nvPr/>
        </p:nvSpPr>
        <p:spPr>
          <a:xfrm rot="-5400000">
            <a:off x="6286034" y="2487901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6"/>
          <p:cNvSpPr/>
          <p:nvPr/>
        </p:nvSpPr>
        <p:spPr>
          <a:xfrm rot="-5400000">
            <a:off x="6286034" y="2038223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/>
          <p:nvPr/>
        </p:nvSpPr>
        <p:spPr>
          <a:xfrm rot="-5400000">
            <a:off x="6285995" y="1588585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6"/>
          <p:cNvSpPr/>
          <p:nvPr/>
        </p:nvSpPr>
        <p:spPr>
          <a:xfrm rot="-5400000">
            <a:off x="5587914" y="3602040"/>
            <a:ext cx="1675128" cy="313674"/>
          </a:xfrm>
          <a:custGeom>
            <a:rect b="b" l="l" r="r" t="t"/>
            <a:pathLst>
              <a:path extrusionOk="0" h="7980" w="42616">
                <a:moveTo>
                  <a:pt x="4324" y="1"/>
                </a:moveTo>
                <a:cubicBezTo>
                  <a:pt x="3159" y="1"/>
                  <a:pt x="1997" y="512"/>
                  <a:pt x="1246" y="1424"/>
                </a:cubicBezTo>
                <a:cubicBezTo>
                  <a:pt x="180" y="2720"/>
                  <a:pt x="1" y="4577"/>
                  <a:pt x="867" y="6031"/>
                </a:cubicBezTo>
                <a:cubicBezTo>
                  <a:pt x="1600" y="7262"/>
                  <a:pt x="2935" y="7980"/>
                  <a:pt x="4331" y="7980"/>
                </a:cubicBezTo>
                <a:cubicBezTo>
                  <a:pt x="4576" y="7980"/>
                  <a:pt x="4822" y="7958"/>
                  <a:pt x="5067" y="7913"/>
                </a:cubicBezTo>
                <a:cubicBezTo>
                  <a:pt x="6219" y="7700"/>
                  <a:pt x="7170" y="6971"/>
                  <a:pt x="7733" y="6006"/>
                </a:cubicBezTo>
                <a:cubicBezTo>
                  <a:pt x="8105" y="5370"/>
                  <a:pt x="8773" y="4970"/>
                  <a:pt x="9508" y="4970"/>
                </a:cubicBezTo>
                <a:lnTo>
                  <a:pt x="10488" y="4970"/>
                </a:lnTo>
                <a:cubicBezTo>
                  <a:pt x="11237" y="4970"/>
                  <a:pt x="11919" y="5376"/>
                  <a:pt x="12300" y="6020"/>
                </a:cubicBezTo>
                <a:lnTo>
                  <a:pt x="12307" y="6031"/>
                </a:lnTo>
                <a:cubicBezTo>
                  <a:pt x="13039" y="7262"/>
                  <a:pt x="14375" y="7980"/>
                  <a:pt x="15771" y="7980"/>
                </a:cubicBezTo>
                <a:cubicBezTo>
                  <a:pt x="16016" y="7980"/>
                  <a:pt x="16262" y="7958"/>
                  <a:pt x="16507" y="7913"/>
                </a:cubicBezTo>
                <a:cubicBezTo>
                  <a:pt x="17658" y="7700"/>
                  <a:pt x="18610" y="6971"/>
                  <a:pt x="19173" y="6006"/>
                </a:cubicBezTo>
                <a:cubicBezTo>
                  <a:pt x="19545" y="5370"/>
                  <a:pt x="20213" y="4970"/>
                  <a:pt x="20946" y="4970"/>
                </a:cubicBezTo>
                <a:lnTo>
                  <a:pt x="21928" y="4970"/>
                </a:lnTo>
                <a:cubicBezTo>
                  <a:pt x="22677" y="4970"/>
                  <a:pt x="23359" y="5376"/>
                  <a:pt x="23740" y="6020"/>
                </a:cubicBezTo>
                <a:lnTo>
                  <a:pt x="23747" y="6031"/>
                </a:lnTo>
                <a:cubicBezTo>
                  <a:pt x="24479" y="7262"/>
                  <a:pt x="25815" y="7980"/>
                  <a:pt x="27210" y="7980"/>
                </a:cubicBezTo>
                <a:cubicBezTo>
                  <a:pt x="27454" y="7980"/>
                  <a:pt x="27700" y="7958"/>
                  <a:pt x="27945" y="7913"/>
                </a:cubicBezTo>
                <a:cubicBezTo>
                  <a:pt x="29098" y="7700"/>
                  <a:pt x="30048" y="6971"/>
                  <a:pt x="30613" y="6006"/>
                </a:cubicBezTo>
                <a:cubicBezTo>
                  <a:pt x="30985" y="5370"/>
                  <a:pt x="31652" y="4970"/>
                  <a:pt x="32388" y="4970"/>
                </a:cubicBezTo>
                <a:lnTo>
                  <a:pt x="33368" y="4970"/>
                </a:lnTo>
                <a:cubicBezTo>
                  <a:pt x="34117" y="4970"/>
                  <a:pt x="34799" y="5376"/>
                  <a:pt x="35180" y="6020"/>
                </a:cubicBezTo>
                <a:lnTo>
                  <a:pt x="35187" y="6031"/>
                </a:lnTo>
                <a:cubicBezTo>
                  <a:pt x="35920" y="7262"/>
                  <a:pt x="37255" y="7980"/>
                  <a:pt x="38651" y="7980"/>
                </a:cubicBezTo>
                <a:cubicBezTo>
                  <a:pt x="38896" y="7980"/>
                  <a:pt x="39142" y="7958"/>
                  <a:pt x="39387" y="7913"/>
                </a:cubicBezTo>
                <a:cubicBezTo>
                  <a:pt x="41256" y="7567"/>
                  <a:pt x="42594" y="5866"/>
                  <a:pt x="42615" y="3993"/>
                </a:cubicBezTo>
                <a:cubicBezTo>
                  <a:pt x="42599" y="2323"/>
                  <a:pt x="41557" y="833"/>
                  <a:pt x="39994" y="246"/>
                </a:cubicBezTo>
                <a:cubicBezTo>
                  <a:pt x="39559" y="81"/>
                  <a:pt x="39100" y="2"/>
                  <a:pt x="38642" y="2"/>
                </a:cubicBezTo>
                <a:cubicBezTo>
                  <a:pt x="37477" y="2"/>
                  <a:pt x="36315" y="513"/>
                  <a:pt x="35565" y="1426"/>
                </a:cubicBezTo>
                <a:cubicBezTo>
                  <a:pt x="35428" y="1592"/>
                  <a:pt x="35304" y="1770"/>
                  <a:pt x="35195" y="1957"/>
                </a:cubicBezTo>
                <a:cubicBezTo>
                  <a:pt x="34817" y="2606"/>
                  <a:pt x="34133" y="3018"/>
                  <a:pt x="33382" y="3018"/>
                </a:cubicBezTo>
                <a:lnTo>
                  <a:pt x="32420" y="3018"/>
                </a:lnTo>
                <a:cubicBezTo>
                  <a:pt x="31683" y="3018"/>
                  <a:pt x="30996" y="2632"/>
                  <a:pt x="30624" y="1994"/>
                </a:cubicBezTo>
                <a:cubicBezTo>
                  <a:pt x="30157" y="1190"/>
                  <a:pt x="29425" y="572"/>
                  <a:pt x="28556" y="244"/>
                </a:cubicBezTo>
                <a:cubicBezTo>
                  <a:pt x="28121" y="80"/>
                  <a:pt x="27663" y="1"/>
                  <a:pt x="27205" y="1"/>
                </a:cubicBezTo>
                <a:cubicBezTo>
                  <a:pt x="26039" y="1"/>
                  <a:pt x="24877" y="513"/>
                  <a:pt x="24125" y="1426"/>
                </a:cubicBezTo>
                <a:cubicBezTo>
                  <a:pt x="23989" y="1592"/>
                  <a:pt x="23865" y="1770"/>
                  <a:pt x="23755" y="1957"/>
                </a:cubicBezTo>
                <a:cubicBezTo>
                  <a:pt x="23377" y="2606"/>
                  <a:pt x="22695" y="3018"/>
                  <a:pt x="21944" y="3018"/>
                </a:cubicBezTo>
                <a:lnTo>
                  <a:pt x="20981" y="3018"/>
                </a:lnTo>
                <a:cubicBezTo>
                  <a:pt x="20243" y="3018"/>
                  <a:pt x="19556" y="2632"/>
                  <a:pt x="19185" y="1994"/>
                </a:cubicBezTo>
                <a:cubicBezTo>
                  <a:pt x="18717" y="1190"/>
                  <a:pt x="17987" y="572"/>
                  <a:pt x="17116" y="244"/>
                </a:cubicBezTo>
                <a:cubicBezTo>
                  <a:pt x="16681" y="80"/>
                  <a:pt x="16223" y="1"/>
                  <a:pt x="15766" y="1"/>
                </a:cubicBezTo>
                <a:cubicBezTo>
                  <a:pt x="14600" y="1"/>
                  <a:pt x="13437" y="513"/>
                  <a:pt x="12686" y="1426"/>
                </a:cubicBezTo>
                <a:cubicBezTo>
                  <a:pt x="12549" y="1592"/>
                  <a:pt x="12425" y="1770"/>
                  <a:pt x="12316" y="1957"/>
                </a:cubicBezTo>
                <a:cubicBezTo>
                  <a:pt x="11937" y="2606"/>
                  <a:pt x="11255" y="3016"/>
                  <a:pt x="10504" y="3016"/>
                </a:cubicBezTo>
                <a:lnTo>
                  <a:pt x="9541" y="3016"/>
                </a:lnTo>
                <a:cubicBezTo>
                  <a:pt x="8805" y="3016"/>
                  <a:pt x="8116" y="2632"/>
                  <a:pt x="7745" y="1994"/>
                </a:cubicBezTo>
                <a:cubicBezTo>
                  <a:pt x="7277" y="1190"/>
                  <a:pt x="6547" y="572"/>
                  <a:pt x="5676" y="244"/>
                </a:cubicBezTo>
                <a:cubicBezTo>
                  <a:pt x="5241" y="80"/>
                  <a:pt x="4782" y="1"/>
                  <a:pt x="43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 rot="-5400000">
            <a:off x="6286034" y="4287779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 rot="-5400000">
            <a:off x="6286034" y="3838101"/>
            <a:ext cx="279044" cy="279083"/>
          </a:xfrm>
          <a:custGeom>
            <a:rect b="b" l="l" r="r" t="t"/>
            <a:pathLst>
              <a:path extrusionOk="0" h="7100" w="7099">
                <a:moveTo>
                  <a:pt x="3550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50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50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 rot="-5400000">
            <a:off x="6286034" y="3388423"/>
            <a:ext cx="279044" cy="279083"/>
          </a:xfrm>
          <a:custGeom>
            <a:rect b="b" l="l" r="r" t="t"/>
            <a:pathLst>
              <a:path extrusionOk="0" h="7100" w="7099">
                <a:moveTo>
                  <a:pt x="3549" y="1"/>
                </a:moveTo>
                <a:cubicBezTo>
                  <a:pt x="1589" y="1"/>
                  <a:pt x="0" y="1589"/>
                  <a:pt x="0" y="3551"/>
                </a:cubicBezTo>
                <a:cubicBezTo>
                  <a:pt x="0" y="5511"/>
                  <a:pt x="1589" y="7099"/>
                  <a:pt x="3549" y="7099"/>
                </a:cubicBezTo>
                <a:cubicBezTo>
                  <a:pt x="5510" y="7099"/>
                  <a:pt x="7099" y="5511"/>
                  <a:pt x="7099" y="3551"/>
                </a:cubicBezTo>
                <a:cubicBezTo>
                  <a:pt x="7099" y="1589"/>
                  <a:pt x="5510" y="1"/>
                  <a:pt x="354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6"/>
          <p:cNvSpPr/>
          <p:nvPr/>
        </p:nvSpPr>
        <p:spPr>
          <a:xfrm rot="-5400000">
            <a:off x="6285995" y="2938785"/>
            <a:ext cx="279123" cy="279083"/>
          </a:xfrm>
          <a:custGeom>
            <a:rect b="b" l="l" r="r" t="t"/>
            <a:pathLst>
              <a:path extrusionOk="0" h="7100" w="7101">
                <a:moveTo>
                  <a:pt x="3551" y="1"/>
                </a:moveTo>
                <a:cubicBezTo>
                  <a:pt x="1590" y="1"/>
                  <a:pt x="0" y="1589"/>
                  <a:pt x="0" y="3551"/>
                </a:cubicBezTo>
                <a:cubicBezTo>
                  <a:pt x="0" y="5511"/>
                  <a:pt x="1590" y="7099"/>
                  <a:pt x="3551" y="7099"/>
                </a:cubicBezTo>
                <a:cubicBezTo>
                  <a:pt x="5511" y="7099"/>
                  <a:pt x="7101" y="5511"/>
                  <a:pt x="7101" y="3551"/>
                </a:cubicBezTo>
                <a:cubicBezTo>
                  <a:pt x="7101" y="1589"/>
                  <a:pt x="5511" y="1"/>
                  <a:pt x="3551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6"/>
          <p:cNvSpPr/>
          <p:nvPr/>
        </p:nvSpPr>
        <p:spPr>
          <a:xfrm>
            <a:off x="1475319" y="2875267"/>
            <a:ext cx="378253" cy="154942"/>
          </a:xfrm>
          <a:custGeom>
            <a:rect b="b" l="l" r="r" t="t"/>
            <a:pathLst>
              <a:path extrusionOk="0" h="26923" w="65726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6"/>
          <p:cNvSpPr/>
          <p:nvPr/>
        </p:nvSpPr>
        <p:spPr>
          <a:xfrm>
            <a:off x="1790248" y="28752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6"/>
          <p:cNvSpPr/>
          <p:nvPr/>
        </p:nvSpPr>
        <p:spPr>
          <a:xfrm>
            <a:off x="5630455" y="2875267"/>
            <a:ext cx="378432" cy="154942"/>
          </a:xfrm>
          <a:custGeom>
            <a:rect b="b" l="l" r="r" t="t"/>
            <a:pathLst>
              <a:path extrusionOk="0" h="26923" w="65757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6"/>
          <p:cNvSpPr/>
          <p:nvPr/>
        </p:nvSpPr>
        <p:spPr>
          <a:xfrm>
            <a:off x="5315705" y="2875267"/>
            <a:ext cx="378253" cy="154942"/>
          </a:xfrm>
          <a:custGeom>
            <a:rect b="b" l="l" r="r" t="t"/>
            <a:pathLst>
              <a:path extrusionOk="0" h="26923" w="65726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6"/>
          <p:cNvSpPr txBox="1"/>
          <p:nvPr/>
        </p:nvSpPr>
        <p:spPr>
          <a:xfrm>
            <a:off x="6642375" y="15239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HAPPY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26"/>
          <p:cNvSpPr txBox="1"/>
          <p:nvPr/>
        </p:nvSpPr>
        <p:spPr>
          <a:xfrm>
            <a:off x="6668000" y="19850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6"/>
          <p:cNvSpPr txBox="1"/>
          <p:nvPr/>
        </p:nvSpPr>
        <p:spPr>
          <a:xfrm>
            <a:off x="6668000" y="243817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ANGRY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6"/>
          <p:cNvSpPr txBox="1"/>
          <p:nvPr/>
        </p:nvSpPr>
        <p:spPr>
          <a:xfrm>
            <a:off x="6700525" y="289132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FEAR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26"/>
          <p:cNvSpPr txBox="1"/>
          <p:nvPr/>
        </p:nvSpPr>
        <p:spPr>
          <a:xfrm>
            <a:off x="6700525" y="3344475"/>
            <a:ext cx="948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DISGUST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26"/>
          <p:cNvSpPr txBox="1"/>
          <p:nvPr/>
        </p:nvSpPr>
        <p:spPr>
          <a:xfrm>
            <a:off x="6624325" y="3797625"/>
            <a:ext cx="1173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SURPRISED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26"/>
          <p:cNvSpPr txBox="1"/>
          <p:nvPr/>
        </p:nvSpPr>
        <p:spPr>
          <a:xfrm>
            <a:off x="6699375" y="4258725"/>
            <a:ext cx="1173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NEUTRAL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6"/>
          <p:cNvSpPr txBox="1"/>
          <p:nvPr/>
        </p:nvSpPr>
        <p:spPr>
          <a:xfrm>
            <a:off x="3087375" y="4086600"/>
            <a:ext cx="207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 : fer2013 (48 * 48)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26"/>
          <p:cNvSpPr txBox="1"/>
          <p:nvPr/>
        </p:nvSpPr>
        <p:spPr>
          <a:xfrm>
            <a:off x="371675" y="4086600"/>
            <a:ext cx="150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Webcam Capture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26"/>
          <p:cNvSpPr txBox="1"/>
          <p:nvPr/>
        </p:nvSpPr>
        <p:spPr>
          <a:xfrm>
            <a:off x="3638900" y="2713250"/>
            <a:ext cx="6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CNN</a:t>
            </a:r>
            <a:endParaRPr b="1" sz="17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